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58" y="-84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B6264-122F-4E03-831E-729E509A08B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2D2C1-0DAF-4927-81B6-351A82FEAD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B6264-122F-4E03-831E-729E509A08B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2D2C1-0DAF-4927-81B6-351A82FEAD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B6264-122F-4E03-831E-729E509A08B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2D2C1-0DAF-4927-81B6-351A82FEAD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B6264-122F-4E03-831E-729E509A08B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2D2C1-0DAF-4927-81B6-351A82FEAD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B6264-122F-4E03-831E-729E509A08B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2D2C1-0DAF-4927-81B6-351A82FEAD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B6264-122F-4E03-831E-729E509A08B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2D2C1-0DAF-4927-81B6-351A82FEAD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B6264-122F-4E03-831E-729E509A08B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2D2C1-0DAF-4927-81B6-351A82FEAD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B6264-122F-4E03-831E-729E509A08B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2D2C1-0DAF-4927-81B6-351A82FEAD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B6264-122F-4E03-831E-729E509A08B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2D2C1-0DAF-4927-81B6-351A82FEAD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B6264-122F-4E03-831E-729E509A08B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2D2C1-0DAF-4927-81B6-351A82FEAD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B6264-122F-4E03-831E-729E509A08B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2D2C1-0DAF-4927-81B6-351A82FEADF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B6264-122F-4E03-831E-729E509A08B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2D2C1-0DAF-4927-81B6-351A82FEADF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itle 4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1.15 – Solving Equations with Whole Numbers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40555" y="239430"/>
            <a:ext cx="2744295" cy="1023990"/>
            <a:chOff x="340555" y="239430"/>
            <a:chExt cx="2744295" cy="1023990"/>
          </a:xfrm>
        </p:grpSpPr>
        <p:sp>
          <p:nvSpPr>
            <p:cNvPr id="2" name="Freeform 1"/>
            <p:cNvSpPr/>
            <p:nvPr/>
          </p:nvSpPr>
          <p:spPr>
            <a:xfrm>
              <a:off x="340555" y="239430"/>
              <a:ext cx="480668" cy="975631"/>
            </a:xfrm>
            <a:custGeom>
              <a:avLst/>
              <a:gdLst/>
              <a:ahLst/>
              <a:cxnLst/>
              <a:rect l="0" t="0" r="0" b="0"/>
              <a:pathLst>
                <a:path w="480668" h="975631">
                  <a:moveTo>
                    <a:pt x="480667" y="129067"/>
                  </a:moveTo>
                  <a:lnTo>
                    <a:pt x="455473" y="75192"/>
                  </a:lnTo>
                  <a:lnTo>
                    <a:pt x="436003" y="37187"/>
                  </a:lnTo>
                  <a:lnTo>
                    <a:pt x="422212" y="22721"/>
                  </a:lnTo>
                  <a:lnTo>
                    <a:pt x="374617" y="0"/>
                  </a:lnTo>
                  <a:lnTo>
                    <a:pt x="332392" y="98"/>
                  </a:lnTo>
                  <a:lnTo>
                    <a:pt x="282532" y="11781"/>
                  </a:lnTo>
                  <a:lnTo>
                    <a:pt x="222645" y="42060"/>
                  </a:lnTo>
                  <a:lnTo>
                    <a:pt x="169394" y="83508"/>
                  </a:lnTo>
                  <a:lnTo>
                    <a:pt x="133368" y="138333"/>
                  </a:lnTo>
                  <a:lnTo>
                    <a:pt x="94245" y="194322"/>
                  </a:lnTo>
                  <a:lnTo>
                    <a:pt x="72104" y="245942"/>
                  </a:lnTo>
                  <a:lnTo>
                    <a:pt x="52076" y="295368"/>
                  </a:lnTo>
                  <a:lnTo>
                    <a:pt x="36912" y="347057"/>
                  </a:lnTo>
                  <a:lnTo>
                    <a:pt x="25011" y="399417"/>
                  </a:lnTo>
                  <a:lnTo>
                    <a:pt x="19664" y="457565"/>
                  </a:lnTo>
                  <a:lnTo>
                    <a:pt x="9453" y="518389"/>
                  </a:lnTo>
                  <a:lnTo>
                    <a:pt x="757" y="574315"/>
                  </a:lnTo>
                  <a:lnTo>
                    <a:pt x="0" y="634169"/>
                  </a:lnTo>
                  <a:lnTo>
                    <a:pt x="12384" y="689468"/>
                  </a:lnTo>
                  <a:lnTo>
                    <a:pt x="25152" y="741728"/>
                  </a:lnTo>
                  <a:lnTo>
                    <a:pt x="46715" y="805021"/>
                  </a:lnTo>
                  <a:lnTo>
                    <a:pt x="68175" y="867912"/>
                  </a:lnTo>
                  <a:lnTo>
                    <a:pt x="88086" y="905605"/>
                  </a:lnTo>
                  <a:lnTo>
                    <a:pt x="119982" y="933410"/>
                  </a:lnTo>
                  <a:lnTo>
                    <a:pt x="165446" y="961427"/>
                  </a:lnTo>
                  <a:lnTo>
                    <a:pt x="226449" y="975630"/>
                  </a:lnTo>
                  <a:lnTo>
                    <a:pt x="278200" y="973406"/>
                  </a:lnTo>
                  <a:lnTo>
                    <a:pt x="330363" y="968634"/>
                  </a:lnTo>
                  <a:lnTo>
                    <a:pt x="392764" y="952272"/>
                  </a:lnTo>
                  <a:lnTo>
                    <a:pt x="455778" y="917092"/>
                  </a:lnTo>
                  <a:lnTo>
                    <a:pt x="470139" y="908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6501" y="804393"/>
              <a:ext cx="295114" cy="346949"/>
            </a:xfrm>
            <a:custGeom>
              <a:avLst/>
              <a:gdLst/>
              <a:ahLst/>
              <a:cxnLst/>
              <a:rect l="0" t="0" r="0" b="0"/>
              <a:pathLst>
                <a:path w="295114" h="346949">
                  <a:moveTo>
                    <a:pt x="174763" y="48415"/>
                  </a:moveTo>
                  <a:lnTo>
                    <a:pt x="169174" y="31647"/>
                  </a:lnTo>
                  <a:lnTo>
                    <a:pt x="157071" y="17176"/>
                  </a:lnTo>
                  <a:lnTo>
                    <a:pt x="148930" y="10041"/>
                  </a:lnTo>
                  <a:lnTo>
                    <a:pt x="127407" y="2114"/>
                  </a:lnTo>
                  <a:lnTo>
                    <a:pt x="115116" y="0"/>
                  </a:lnTo>
                  <a:lnTo>
                    <a:pt x="92101" y="3890"/>
                  </a:lnTo>
                  <a:lnTo>
                    <a:pt x="71344" y="14588"/>
                  </a:lnTo>
                  <a:lnTo>
                    <a:pt x="24326" y="64134"/>
                  </a:lnTo>
                  <a:lnTo>
                    <a:pt x="10026" y="87376"/>
                  </a:lnTo>
                  <a:lnTo>
                    <a:pt x="0" y="132359"/>
                  </a:lnTo>
                  <a:lnTo>
                    <a:pt x="5018" y="184319"/>
                  </a:lnTo>
                  <a:lnTo>
                    <a:pt x="20637" y="246711"/>
                  </a:lnTo>
                  <a:lnTo>
                    <a:pt x="49384" y="300869"/>
                  </a:lnTo>
                  <a:lnTo>
                    <a:pt x="56082" y="311474"/>
                  </a:lnTo>
                  <a:lnTo>
                    <a:pt x="76002" y="326377"/>
                  </a:lnTo>
                  <a:lnTo>
                    <a:pt x="121329" y="345476"/>
                  </a:lnTo>
                  <a:lnTo>
                    <a:pt x="145945" y="346948"/>
                  </a:lnTo>
                  <a:lnTo>
                    <a:pt x="186111" y="338081"/>
                  </a:lnTo>
                  <a:lnTo>
                    <a:pt x="211392" y="325724"/>
                  </a:lnTo>
                  <a:lnTo>
                    <a:pt x="246686" y="289195"/>
                  </a:lnTo>
                  <a:lnTo>
                    <a:pt x="260541" y="267732"/>
                  </a:lnTo>
                  <a:lnTo>
                    <a:pt x="282837" y="207725"/>
                  </a:lnTo>
                  <a:lnTo>
                    <a:pt x="295113" y="157266"/>
                  </a:lnTo>
                  <a:lnTo>
                    <a:pt x="293373" y="134228"/>
                  </a:lnTo>
                  <a:lnTo>
                    <a:pt x="280226" y="95938"/>
                  </a:lnTo>
                  <a:lnTo>
                    <a:pt x="264919" y="74995"/>
                  </a:lnTo>
                  <a:lnTo>
                    <a:pt x="218611" y="37444"/>
                  </a:lnTo>
                  <a:lnTo>
                    <a:pt x="195820" y="27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2321" y="821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9191" y="789660"/>
              <a:ext cx="263214" cy="348581"/>
            </a:xfrm>
            <a:custGeom>
              <a:avLst/>
              <a:gdLst/>
              <a:ahLst/>
              <a:cxnLst/>
              <a:rect l="0" t="0" r="0" b="0"/>
              <a:pathLst>
                <a:path w="263214" h="348581">
                  <a:moveTo>
                    <a:pt x="0" y="94733"/>
                  </a:moveTo>
                  <a:lnTo>
                    <a:pt x="17958" y="157014"/>
                  </a:lnTo>
                  <a:lnTo>
                    <a:pt x="31667" y="214184"/>
                  </a:lnTo>
                  <a:lnTo>
                    <a:pt x="45640" y="270277"/>
                  </a:lnTo>
                  <a:lnTo>
                    <a:pt x="52429" y="322388"/>
                  </a:lnTo>
                  <a:lnTo>
                    <a:pt x="58299" y="348580"/>
                  </a:lnTo>
                  <a:lnTo>
                    <a:pt x="44888" y="286900"/>
                  </a:lnTo>
                  <a:lnTo>
                    <a:pt x="36047" y="237329"/>
                  </a:lnTo>
                  <a:lnTo>
                    <a:pt x="34077" y="186767"/>
                  </a:lnTo>
                  <a:lnTo>
                    <a:pt x="43300" y="127167"/>
                  </a:lnTo>
                  <a:lnTo>
                    <a:pt x="56386" y="70334"/>
                  </a:lnTo>
                  <a:lnTo>
                    <a:pt x="72339" y="33692"/>
                  </a:lnTo>
                  <a:lnTo>
                    <a:pt x="97473" y="6197"/>
                  </a:lnTo>
                  <a:lnTo>
                    <a:pt x="107096" y="1784"/>
                  </a:lnTo>
                  <a:lnTo>
                    <a:pt x="127147" y="0"/>
                  </a:lnTo>
                  <a:lnTo>
                    <a:pt x="144637" y="6226"/>
                  </a:lnTo>
                  <a:lnTo>
                    <a:pt x="160210" y="17962"/>
                  </a:lnTo>
                  <a:lnTo>
                    <a:pt x="203443" y="74331"/>
                  </a:lnTo>
                  <a:lnTo>
                    <a:pt x="228486" y="119039"/>
                  </a:lnTo>
                  <a:lnTo>
                    <a:pt x="254827" y="180342"/>
                  </a:lnTo>
                  <a:lnTo>
                    <a:pt x="261556" y="240672"/>
                  </a:lnTo>
                  <a:lnTo>
                    <a:pt x="263213" y="284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38842" y="769447"/>
              <a:ext cx="264492" cy="304026"/>
            </a:xfrm>
            <a:custGeom>
              <a:avLst/>
              <a:gdLst/>
              <a:ahLst/>
              <a:cxnLst/>
              <a:rect l="0" t="0" r="0" b="0"/>
              <a:pathLst>
                <a:path w="264492" h="304026">
                  <a:moveTo>
                    <a:pt x="177303" y="20190"/>
                  </a:moveTo>
                  <a:lnTo>
                    <a:pt x="160535" y="9011"/>
                  </a:lnTo>
                  <a:lnTo>
                    <a:pt x="127751" y="2060"/>
                  </a:lnTo>
                  <a:lnTo>
                    <a:pt x="88401" y="0"/>
                  </a:lnTo>
                  <a:lnTo>
                    <a:pt x="64091" y="5757"/>
                  </a:lnTo>
                  <a:lnTo>
                    <a:pt x="42759" y="17285"/>
                  </a:lnTo>
                  <a:lnTo>
                    <a:pt x="2596" y="63308"/>
                  </a:lnTo>
                  <a:lnTo>
                    <a:pt x="0" y="73502"/>
                  </a:lnTo>
                  <a:lnTo>
                    <a:pt x="3355" y="94187"/>
                  </a:lnTo>
                  <a:lnTo>
                    <a:pt x="8695" y="102276"/>
                  </a:lnTo>
                  <a:lnTo>
                    <a:pt x="23987" y="114385"/>
                  </a:lnTo>
                  <a:lnTo>
                    <a:pt x="52327" y="127778"/>
                  </a:lnTo>
                  <a:lnTo>
                    <a:pt x="102920" y="135548"/>
                  </a:lnTo>
                  <a:lnTo>
                    <a:pt x="161786" y="147135"/>
                  </a:lnTo>
                  <a:lnTo>
                    <a:pt x="196882" y="160359"/>
                  </a:lnTo>
                  <a:lnTo>
                    <a:pt x="234592" y="185788"/>
                  </a:lnTo>
                  <a:lnTo>
                    <a:pt x="251729" y="211976"/>
                  </a:lnTo>
                  <a:lnTo>
                    <a:pt x="264216" y="241962"/>
                  </a:lnTo>
                  <a:lnTo>
                    <a:pt x="264491" y="252266"/>
                  </a:lnTo>
                  <a:lnTo>
                    <a:pt x="258557" y="273073"/>
                  </a:lnTo>
                  <a:lnTo>
                    <a:pt x="251359" y="281196"/>
                  </a:lnTo>
                  <a:lnTo>
                    <a:pt x="230884" y="293340"/>
                  </a:lnTo>
                  <a:lnTo>
                    <a:pt x="179611" y="302263"/>
                  </a:lnTo>
                  <a:lnTo>
                    <a:pt x="124423" y="304025"/>
                  </a:lnTo>
                  <a:lnTo>
                    <a:pt x="61223" y="296088"/>
                  </a:lnTo>
                  <a:lnTo>
                    <a:pt x="50961" y="293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37243" y="347440"/>
              <a:ext cx="21058" cy="736996"/>
            </a:xfrm>
            <a:custGeom>
              <a:avLst/>
              <a:gdLst/>
              <a:ahLst/>
              <a:cxnLst/>
              <a:rect l="0" t="0" r="0" b="0"/>
              <a:pathLst>
                <a:path w="21058" h="736996">
                  <a:moveTo>
                    <a:pt x="0" y="0"/>
                  </a:moveTo>
                  <a:lnTo>
                    <a:pt x="0" y="57264"/>
                  </a:lnTo>
                  <a:lnTo>
                    <a:pt x="0" y="112893"/>
                  </a:lnTo>
                  <a:lnTo>
                    <a:pt x="0" y="171880"/>
                  </a:lnTo>
                  <a:lnTo>
                    <a:pt x="0" y="233733"/>
                  </a:lnTo>
                  <a:lnTo>
                    <a:pt x="0" y="282424"/>
                  </a:lnTo>
                  <a:lnTo>
                    <a:pt x="0" y="344043"/>
                  </a:lnTo>
                  <a:lnTo>
                    <a:pt x="1170" y="392967"/>
                  </a:lnTo>
                  <a:lnTo>
                    <a:pt x="8333" y="452013"/>
                  </a:lnTo>
                  <a:lnTo>
                    <a:pt x="10095" y="508737"/>
                  </a:lnTo>
                  <a:lnTo>
                    <a:pt x="10443" y="565001"/>
                  </a:lnTo>
                  <a:lnTo>
                    <a:pt x="10512" y="627415"/>
                  </a:lnTo>
                  <a:lnTo>
                    <a:pt x="13643" y="683080"/>
                  </a:lnTo>
                  <a:lnTo>
                    <a:pt x="21057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37202" y="642238"/>
              <a:ext cx="442198" cy="20743"/>
            </a:xfrm>
            <a:custGeom>
              <a:avLst/>
              <a:gdLst/>
              <a:ahLst/>
              <a:cxnLst/>
              <a:rect l="0" t="0" r="0" b="0"/>
              <a:pathLst>
                <a:path w="442198" h="20743">
                  <a:moveTo>
                    <a:pt x="442197" y="0"/>
                  </a:moveTo>
                  <a:lnTo>
                    <a:pt x="383580" y="5589"/>
                  </a:lnTo>
                  <a:lnTo>
                    <a:pt x="321000" y="10723"/>
                  </a:lnTo>
                  <a:lnTo>
                    <a:pt x="269676" y="17475"/>
                  </a:lnTo>
                  <a:lnTo>
                    <a:pt x="217424" y="19996"/>
                  </a:lnTo>
                  <a:lnTo>
                    <a:pt x="163728" y="20742"/>
                  </a:lnTo>
                  <a:lnTo>
                    <a:pt x="105053" y="19794"/>
                  </a:lnTo>
                  <a:lnTo>
                    <a:pt x="52444" y="1379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64356" y="806914"/>
              <a:ext cx="351955" cy="309107"/>
            </a:xfrm>
            <a:custGeom>
              <a:avLst/>
              <a:gdLst/>
              <a:ahLst/>
              <a:cxnLst/>
              <a:rect l="0" t="0" r="0" b="0"/>
              <a:pathLst>
                <a:path w="351955" h="309107">
                  <a:moveTo>
                    <a:pt x="246670" y="98536"/>
                  </a:moveTo>
                  <a:lnTo>
                    <a:pt x="231028" y="80556"/>
                  </a:lnTo>
                  <a:lnTo>
                    <a:pt x="209221" y="44422"/>
                  </a:lnTo>
                  <a:lnTo>
                    <a:pt x="191421" y="26522"/>
                  </a:lnTo>
                  <a:lnTo>
                    <a:pt x="141041" y="1417"/>
                  </a:lnTo>
                  <a:lnTo>
                    <a:pt x="117055" y="0"/>
                  </a:lnTo>
                  <a:lnTo>
                    <a:pt x="104108" y="1260"/>
                  </a:lnTo>
                  <a:lnTo>
                    <a:pt x="80364" y="12019"/>
                  </a:lnTo>
                  <a:lnTo>
                    <a:pt x="42114" y="41932"/>
                  </a:lnTo>
                  <a:lnTo>
                    <a:pt x="24883" y="68896"/>
                  </a:lnTo>
                  <a:lnTo>
                    <a:pt x="4886" y="131302"/>
                  </a:lnTo>
                  <a:lnTo>
                    <a:pt x="0" y="159892"/>
                  </a:lnTo>
                  <a:lnTo>
                    <a:pt x="4996" y="205363"/>
                  </a:lnTo>
                  <a:lnTo>
                    <a:pt x="14867" y="226343"/>
                  </a:lnTo>
                  <a:lnTo>
                    <a:pt x="39167" y="251309"/>
                  </a:lnTo>
                  <a:lnTo>
                    <a:pt x="61639" y="260022"/>
                  </a:lnTo>
                  <a:lnTo>
                    <a:pt x="86055" y="262724"/>
                  </a:lnTo>
                  <a:lnTo>
                    <a:pt x="108605" y="260026"/>
                  </a:lnTo>
                  <a:lnTo>
                    <a:pt x="127206" y="251808"/>
                  </a:lnTo>
                  <a:lnTo>
                    <a:pt x="172706" y="219586"/>
                  </a:lnTo>
                  <a:lnTo>
                    <a:pt x="195249" y="191725"/>
                  </a:lnTo>
                  <a:lnTo>
                    <a:pt x="205488" y="171539"/>
                  </a:lnTo>
                  <a:lnTo>
                    <a:pt x="214358" y="129767"/>
                  </a:lnTo>
                  <a:lnTo>
                    <a:pt x="216940" y="129886"/>
                  </a:lnTo>
                  <a:lnTo>
                    <a:pt x="219831" y="133474"/>
                  </a:lnTo>
                  <a:lnTo>
                    <a:pt x="231090" y="185517"/>
                  </a:lnTo>
                  <a:lnTo>
                    <a:pt x="254770" y="233871"/>
                  </a:lnTo>
                  <a:lnTo>
                    <a:pt x="290384" y="268812"/>
                  </a:lnTo>
                  <a:lnTo>
                    <a:pt x="351954" y="309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6839" y="840156"/>
              <a:ext cx="252685" cy="276861"/>
            </a:xfrm>
            <a:custGeom>
              <a:avLst/>
              <a:gdLst/>
              <a:ahLst/>
              <a:cxnLst/>
              <a:rect l="0" t="0" r="0" b="0"/>
              <a:pathLst>
                <a:path w="252685" h="276861">
                  <a:moveTo>
                    <a:pt x="0" y="96880"/>
                  </a:moveTo>
                  <a:lnTo>
                    <a:pt x="0" y="155497"/>
                  </a:lnTo>
                  <a:lnTo>
                    <a:pt x="7236" y="209671"/>
                  </a:lnTo>
                  <a:lnTo>
                    <a:pt x="12998" y="262312"/>
                  </a:lnTo>
                  <a:lnTo>
                    <a:pt x="15684" y="273849"/>
                  </a:lnTo>
                  <a:lnTo>
                    <a:pt x="17475" y="276860"/>
                  </a:lnTo>
                  <a:lnTo>
                    <a:pt x="18669" y="274189"/>
                  </a:lnTo>
                  <a:lnTo>
                    <a:pt x="27978" y="222568"/>
                  </a:lnTo>
                  <a:lnTo>
                    <a:pt x="33993" y="164774"/>
                  </a:lnTo>
                  <a:lnTo>
                    <a:pt x="40510" y="107691"/>
                  </a:lnTo>
                  <a:lnTo>
                    <a:pt x="57438" y="49666"/>
                  </a:lnTo>
                  <a:lnTo>
                    <a:pt x="65692" y="25593"/>
                  </a:lnTo>
                  <a:lnTo>
                    <a:pt x="79499" y="9435"/>
                  </a:lnTo>
                  <a:lnTo>
                    <a:pt x="88095" y="3488"/>
                  </a:lnTo>
                  <a:lnTo>
                    <a:pt x="107004" y="0"/>
                  </a:lnTo>
                  <a:lnTo>
                    <a:pt x="128276" y="3519"/>
                  </a:lnTo>
                  <a:lnTo>
                    <a:pt x="153328" y="12882"/>
                  </a:lnTo>
                  <a:lnTo>
                    <a:pt x="173820" y="27962"/>
                  </a:lnTo>
                  <a:lnTo>
                    <a:pt x="189557" y="46363"/>
                  </a:lnTo>
                  <a:lnTo>
                    <a:pt x="209192" y="89891"/>
                  </a:lnTo>
                  <a:lnTo>
                    <a:pt x="227936" y="149772"/>
                  </a:lnTo>
                  <a:lnTo>
                    <a:pt x="242120" y="202907"/>
                  </a:lnTo>
                  <a:lnTo>
                    <a:pt x="249554" y="241379"/>
                  </a:lnTo>
                  <a:lnTo>
                    <a:pt x="252684" y="275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84808" y="463253"/>
              <a:ext cx="29433" cy="610654"/>
            </a:xfrm>
            <a:custGeom>
              <a:avLst/>
              <a:gdLst/>
              <a:ahLst/>
              <a:cxnLst/>
              <a:rect l="0" t="0" r="0" b="0"/>
              <a:pathLst>
                <a:path w="29433" h="610654">
                  <a:moveTo>
                    <a:pt x="0" y="0"/>
                  </a:moveTo>
                  <a:lnTo>
                    <a:pt x="7236" y="27557"/>
                  </a:lnTo>
                  <a:lnTo>
                    <a:pt x="9878" y="83779"/>
                  </a:lnTo>
                  <a:lnTo>
                    <a:pt x="15989" y="140292"/>
                  </a:lnTo>
                  <a:lnTo>
                    <a:pt x="20056" y="203750"/>
                  </a:lnTo>
                  <a:lnTo>
                    <a:pt x="20859" y="262559"/>
                  </a:lnTo>
                  <a:lnTo>
                    <a:pt x="26607" y="319236"/>
                  </a:lnTo>
                  <a:lnTo>
                    <a:pt x="29432" y="375491"/>
                  </a:lnTo>
                  <a:lnTo>
                    <a:pt x="23058" y="431664"/>
                  </a:lnTo>
                  <a:lnTo>
                    <a:pt x="21650" y="480020"/>
                  </a:lnTo>
                  <a:lnTo>
                    <a:pt x="21233" y="538802"/>
                  </a:lnTo>
                  <a:lnTo>
                    <a:pt x="21109" y="585075"/>
                  </a:lnTo>
                  <a:lnTo>
                    <a:pt x="21057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00580" y="663295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73091" y="11178"/>
                  </a:lnTo>
                  <a:lnTo>
                    <a:pt x="243783" y="23719"/>
                  </a:lnTo>
                  <a:lnTo>
                    <a:pt x="194285" y="34844"/>
                  </a:lnTo>
                  <a:lnTo>
                    <a:pt x="146343" y="39960"/>
                  </a:lnTo>
                  <a:lnTo>
                    <a:pt x="85735" y="47065"/>
                  </a:lnTo>
                  <a:lnTo>
                    <a:pt x="32682" y="509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9595" y="1116031"/>
              <a:ext cx="2389970" cy="147389"/>
            </a:xfrm>
            <a:custGeom>
              <a:avLst/>
              <a:gdLst/>
              <a:ahLst/>
              <a:cxnLst/>
              <a:rect l="0" t="0" r="0" b="0"/>
              <a:pathLst>
                <a:path w="2389970" h="147389">
                  <a:moveTo>
                    <a:pt x="2389969" y="10518"/>
                  </a:moveTo>
                  <a:lnTo>
                    <a:pt x="2331353" y="10518"/>
                  </a:lnTo>
                  <a:lnTo>
                    <a:pt x="2271636" y="2184"/>
                  </a:lnTo>
                  <a:lnTo>
                    <a:pt x="2221936" y="640"/>
                  </a:lnTo>
                  <a:lnTo>
                    <a:pt x="2161587" y="3301"/>
                  </a:lnTo>
                  <a:lnTo>
                    <a:pt x="2109781" y="8380"/>
                  </a:lnTo>
                  <a:lnTo>
                    <a:pt x="2050354" y="10095"/>
                  </a:lnTo>
                  <a:lnTo>
                    <a:pt x="2002084" y="4803"/>
                  </a:lnTo>
                  <a:lnTo>
                    <a:pt x="1950736" y="1416"/>
                  </a:lnTo>
                  <a:lnTo>
                    <a:pt x="1892889" y="412"/>
                  </a:lnTo>
                  <a:lnTo>
                    <a:pt x="1831295" y="114"/>
                  </a:lnTo>
                  <a:lnTo>
                    <a:pt x="1774180" y="26"/>
                  </a:lnTo>
                  <a:lnTo>
                    <a:pt x="1714624" y="0"/>
                  </a:lnTo>
                  <a:lnTo>
                    <a:pt x="1658113" y="5582"/>
                  </a:lnTo>
                  <a:lnTo>
                    <a:pt x="1598735" y="9055"/>
                  </a:lnTo>
                  <a:lnTo>
                    <a:pt x="1536688" y="10084"/>
                  </a:lnTo>
                  <a:lnTo>
                    <a:pt x="1473850" y="10389"/>
                  </a:lnTo>
                  <a:lnTo>
                    <a:pt x="1410778" y="10480"/>
                  </a:lnTo>
                  <a:lnTo>
                    <a:pt x="1347636" y="10506"/>
                  </a:lnTo>
                  <a:lnTo>
                    <a:pt x="1284473" y="16104"/>
                  </a:lnTo>
                  <a:lnTo>
                    <a:pt x="1236122" y="18849"/>
                  </a:lnTo>
                  <a:lnTo>
                    <a:pt x="1185777" y="20070"/>
                  </a:lnTo>
                  <a:lnTo>
                    <a:pt x="1140005" y="20612"/>
                  </a:lnTo>
                  <a:lnTo>
                    <a:pt x="1096265" y="23973"/>
                  </a:lnTo>
                  <a:lnTo>
                    <a:pt x="1052259" y="28196"/>
                  </a:lnTo>
                  <a:lnTo>
                    <a:pt x="1005404" y="30073"/>
                  </a:lnTo>
                  <a:lnTo>
                    <a:pt x="960403" y="34027"/>
                  </a:lnTo>
                  <a:lnTo>
                    <a:pt x="917006" y="38514"/>
                  </a:lnTo>
                  <a:lnTo>
                    <a:pt x="874322" y="40508"/>
                  </a:lnTo>
                  <a:lnTo>
                    <a:pt x="828835" y="41394"/>
                  </a:lnTo>
                  <a:lnTo>
                    <a:pt x="782492" y="42958"/>
                  </a:lnTo>
                  <a:lnTo>
                    <a:pt x="738499" y="47552"/>
                  </a:lnTo>
                  <a:lnTo>
                    <a:pt x="695550" y="53494"/>
                  </a:lnTo>
                  <a:lnTo>
                    <a:pt x="651894" y="58864"/>
                  </a:lnTo>
                  <a:lnTo>
                    <a:pt x="605196" y="61251"/>
                  </a:lnTo>
                  <a:lnTo>
                    <a:pt x="560265" y="65431"/>
                  </a:lnTo>
                  <a:lnTo>
                    <a:pt x="515729" y="71188"/>
                  </a:lnTo>
                  <a:lnTo>
                    <a:pt x="468639" y="77647"/>
                  </a:lnTo>
                  <a:lnTo>
                    <a:pt x="420414" y="84416"/>
                  </a:lnTo>
                  <a:lnTo>
                    <a:pt x="372854" y="91325"/>
                  </a:lnTo>
                  <a:lnTo>
                    <a:pt x="328320" y="98295"/>
                  </a:lnTo>
                  <a:lnTo>
                    <a:pt x="282011" y="102172"/>
                  </a:lnTo>
                  <a:lnTo>
                    <a:pt x="235303" y="105065"/>
                  </a:lnTo>
                  <a:lnTo>
                    <a:pt x="191147" y="110251"/>
                  </a:lnTo>
                  <a:lnTo>
                    <a:pt x="148125" y="116455"/>
                  </a:lnTo>
                  <a:lnTo>
                    <a:pt x="87563" y="126524"/>
                  </a:lnTo>
                  <a:lnTo>
                    <a:pt x="25876" y="140407"/>
                  </a:lnTo>
                  <a:lnTo>
                    <a:pt x="0" y="1473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3390176" y="842279"/>
            <a:ext cx="157928" cy="1"/>
          </a:xfrm>
          <a:custGeom>
            <a:avLst/>
            <a:gdLst/>
            <a:ahLst/>
            <a:cxnLst/>
            <a:rect l="0" t="0" r="0" b="0"/>
            <a:pathLst>
              <a:path w="157928" h="1">
                <a:moveTo>
                  <a:pt x="157927" y="0"/>
                </a:moveTo>
                <a:lnTo>
                  <a:pt x="105877" y="0"/>
                </a:lnTo>
                <a:lnTo>
                  <a:pt x="52818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885101" y="484310"/>
            <a:ext cx="3930319" cy="579069"/>
            <a:chOff x="3885101" y="484310"/>
            <a:chExt cx="3930319" cy="579069"/>
          </a:xfrm>
        </p:grpSpPr>
        <p:sp>
          <p:nvSpPr>
            <p:cNvPr id="16" name="Freeform 15"/>
            <p:cNvSpPr/>
            <p:nvPr/>
          </p:nvSpPr>
          <p:spPr>
            <a:xfrm>
              <a:off x="3885101" y="486984"/>
              <a:ext cx="305242" cy="576395"/>
            </a:xfrm>
            <a:custGeom>
              <a:avLst/>
              <a:gdLst/>
              <a:ahLst/>
              <a:cxnLst/>
              <a:rect l="0" t="0" r="0" b="0"/>
              <a:pathLst>
                <a:path w="305242" h="576395">
                  <a:moveTo>
                    <a:pt x="10443" y="576394"/>
                  </a:moveTo>
                  <a:lnTo>
                    <a:pt x="2109" y="527463"/>
                  </a:lnTo>
                  <a:lnTo>
                    <a:pt x="348" y="468332"/>
                  </a:lnTo>
                  <a:lnTo>
                    <a:pt x="0" y="410422"/>
                  </a:lnTo>
                  <a:lnTo>
                    <a:pt x="1109" y="360971"/>
                  </a:lnTo>
                  <a:lnTo>
                    <a:pt x="8327" y="309274"/>
                  </a:lnTo>
                  <a:lnTo>
                    <a:pt x="16705" y="256911"/>
                  </a:lnTo>
                  <a:lnTo>
                    <a:pt x="20877" y="206692"/>
                  </a:lnTo>
                  <a:lnTo>
                    <a:pt x="32174" y="153976"/>
                  </a:lnTo>
                  <a:lnTo>
                    <a:pt x="45671" y="98849"/>
                  </a:lnTo>
                  <a:lnTo>
                    <a:pt x="66222" y="40331"/>
                  </a:lnTo>
                  <a:lnTo>
                    <a:pt x="91781" y="3092"/>
                  </a:lnTo>
                  <a:lnTo>
                    <a:pt x="98593" y="0"/>
                  </a:lnTo>
                  <a:lnTo>
                    <a:pt x="105475" y="279"/>
                  </a:lnTo>
                  <a:lnTo>
                    <a:pt x="112402" y="2804"/>
                  </a:lnTo>
                  <a:lnTo>
                    <a:pt x="133330" y="23126"/>
                  </a:lnTo>
                  <a:lnTo>
                    <a:pt x="160740" y="81971"/>
                  </a:lnTo>
                  <a:lnTo>
                    <a:pt x="187151" y="142585"/>
                  </a:lnTo>
                  <a:lnTo>
                    <a:pt x="203016" y="197595"/>
                  </a:lnTo>
                  <a:lnTo>
                    <a:pt x="220953" y="259182"/>
                  </a:lnTo>
                  <a:lnTo>
                    <a:pt x="240628" y="313563"/>
                  </a:lnTo>
                  <a:lnTo>
                    <a:pt x="254641" y="363467"/>
                  </a:lnTo>
                  <a:lnTo>
                    <a:pt x="269856" y="423157"/>
                  </a:lnTo>
                  <a:lnTo>
                    <a:pt x="287655" y="480869"/>
                  </a:lnTo>
                  <a:lnTo>
                    <a:pt x="302116" y="527939"/>
                  </a:lnTo>
                  <a:lnTo>
                    <a:pt x="305241" y="544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27129" y="86333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20"/>
                  </a:lnTo>
                  <a:lnTo>
                    <a:pt x="108502" y="10723"/>
                  </a:lnTo>
                  <a:lnTo>
                    <a:pt x="47477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06197" y="767297"/>
              <a:ext cx="231627" cy="222382"/>
            </a:xfrm>
            <a:custGeom>
              <a:avLst/>
              <a:gdLst/>
              <a:ahLst/>
              <a:cxnLst/>
              <a:rect l="0" t="0" r="0" b="0"/>
              <a:pathLst>
                <a:path w="231627" h="222382">
                  <a:moveTo>
                    <a:pt x="0" y="64454"/>
                  </a:moveTo>
                  <a:lnTo>
                    <a:pt x="17958" y="119499"/>
                  </a:lnTo>
                  <a:lnTo>
                    <a:pt x="35149" y="178966"/>
                  </a:lnTo>
                  <a:lnTo>
                    <a:pt x="40738" y="221171"/>
                  </a:lnTo>
                  <a:lnTo>
                    <a:pt x="41842" y="194153"/>
                  </a:lnTo>
                  <a:lnTo>
                    <a:pt x="42060" y="138167"/>
                  </a:lnTo>
                  <a:lnTo>
                    <a:pt x="43273" y="79188"/>
                  </a:lnTo>
                  <a:lnTo>
                    <a:pt x="51686" y="38924"/>
                  </a:lnTo>
                  <a:lnTo>
                    <a:pt x="62356" y="19572"/>
                  </a:lnTo>
                  <a:lnTo>
                    <a:pt x="78016" y="6292"/>
                  </a:lnTo>
                  <a:lnTo>
                    <a:pt x="87106" y="1113"/>
                  </a:lnTo>
                  <a:lnTo>
                    <a:pt x="96675" y="0"/>
                  </a:lnTo>
                  <a:lnTo>
                    <a:pt x="116666" y="5002"/>
                  </a:lnTo>
                  <a:lnTo>
                    <a:pt x="147651" y="26561"/>
                  </a:lnTo>
                  <a:lnTo>
                    <a:pt x="181157" y="66458"/>
                  </a:lnTo>
                  <a:lnTo>
                    <a:pt x="207186" y="118185"/>
                  </a:lnTo>
                  <a:lnTo>
                    <a:pt x="223939" y="173463"/>
                  </a:lnTo>
                  <a:lnTo>
                    <a:pt x="231626" y="222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37823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94929" y="768580"/>
              <a:ext cx="185051" cy="237343"/>
            </a:xfrm>
            <a:custGeom>
              <a:avLst/>
              <a:gdLst/>
              <a:ahLst/>
              <a:cxnLst/>
              <a:rect l="0" t="0" r="0" b="0"/>
              <a:pathLst>
                <a:path w="185051" h="237343">
                  <a:moveTo>
                    <a:pt x="6065" y="10528"/>
                  </a:moveTo>
                  <a:lnTo>
                    <a:pt x="2946" y="53220"/>
                  </a:lnTo>
                  <a:lnTo>
                    <a:pt x="0" y="73956"/>
                  </a:lnTo>
                  <a:lnTo>
                    <a:pt x="5035" y="131965"/>
                  </a:lnTo>
                  <a:lnTo>
                    <a:pt x="17383" y="188867"/>
                  </a:lnTo>
                  <a:lnTo>
                    <a:pt x="25134" y="209113"/>
                  </a:lnTo>
                  <a:lnTo>
                    <a:pt x="36377" y="225910"/>
                  </a:lnTo>
                  <a:lnTo>
                    <a:pt x="44991" y="231325"/>
                  </a:lnTo>
                  <a:lnTo>
                    <a:pt x="67039" y="237342"/>
                  </a:lnTo>
                  <a:lnTo>
                    <a:pt x="89317" y="233777"/>
                  </a:lnTo>
                  <a:lnTo>
                    <a:pt x="109747" y="223224"/>
                  </a:lnTo>
                  <a:lnTo>
                    <a:pt x="134402" y="196382"/>
                  </a:lnTo>
                  <a:lnTo>
                    <a:pt x="165223" y="138006"/>
                  </a:lnTo>
                  <a:lnTo>
                    <a:pt x="176416" y="76044"/>
                  </a:lnTo>
                  <a:lnTo>
                    <a:pt x="180043" y="53684"/>
                  </a:lnTo>
                  <a:lnTo>
                    <a:pt x="177847" y="23705"/>
                  </a:lnTo>
                  <a:lnTo>
                    <a:pt x="1850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74735" y="789452"/>
              <a:ext cx="278090" cy="200227"/>
            </a:xfrm>
            <a:custGeom>
              <a:avLst/>
              <a:gdLst/>
              <a:ahLst/>
              <a:cxnLst/>
              <a:rect l="0" t="0" r="0" b="0"/>
              <a:pathLst>
                <a:path w="278090" h="200227">
                  <a:moveTo>
                    <a:pt x="0" y="52827"/>
                  </a:moveTo>
                  <a:lnTo>
                    <a:pt x="14655" y="107968"/>
                  </a:lnTo>
                  <a:lnTo>
                    <a:pt x="28198" y="163762"/>
                  </a:lnTo>
                  <a:lnTo>
                    <a:pt x="35149" y="187529"/>
                  </a:lnTo>
                  <a:lnTo>
                    <a:pt x="36301" y="189422"/>
                  </a:lnTo>
                  <a:lnTo>
                    <a:pt x="32154" y="128009"/>
                  </a:lnTo>
                  <a:lnTo>
                    <a:pt x="37250" y="65169"/>
                  </a:lnTo>
                  <a:lnTo>
                    <a:pt x="51852" y="32307"/>
                  </a:lnTo>
                  <a:lnTo>
                    <a:pt x="59134" y="27449"/>
                  </a:lnTo>
                  <a:lnTo>
                    <a:pt x="67499" y="26550"/>
                  </a:lnTo>
                  <a:lnTo>
                    <a:pt x="84982" y="31790"/>
                  </a:lnTo>
                  <a:lnTo>
                    <a:pt x="100551" y="41917"/>
                  </a:lnTo>
                  <a:lnTo>
                    <a:pt x="112150" y="60457"/>
                  </a:lnTo>
                  <a:lnTo>
                    <a:pt x="129128" y="104897"/>
                  </a:lnTo>
                  <a:lnTo>
                    <a:pt x="131709" y="106258"/>
                  </a:lnTo>
                  <a:lnTo>
                    <a:pt x="144823" y="52280"/>
                  </a:lnTo>
                  <a:lnTo>
                    <a:pt x="155865" y="22250"/>
                  </a:lnTo>
                  <a:lnTo>
                    <a:pt x="167150" y="5702"/>
                  </a:lnTo>
                  <a:lnTo>
                    <a:pt x="174604" y="1523"/>
                  </a:lnTo>
                  <a:lnTo>
                    <a:pt x="192246" y="0"/>
                  </a:lnTo>
                  <a:lnTo>
                    <a:pt x="200694" y="3571"/>
                  </a:lnTo>
                  <a:lnTo>
                    <a:pt x="216319" y="16898"/>
                  </a:lnTo>
                  <a:lnTo>
                    <a:pt x="244184" y="72503"/>
                  </a:lnTo>
                  <a:lnTo>
                    <a:pt x="269112" y="127515"/>
                  </a:lnTo>
                  <a:lnTo>
                    <a:pt x="278089" y="164124"/>
                  </a:lnTo>
                  <a:lnTo>
                    <a:pt x="273742" y="2002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93023" y="484310"/>
              <a:ext cx="246163" cy="452727"/>
            </a:xfrm>
            <a:custGeom>
              <a:avLst/>
              <a:gdLst/>
              <a:ahLst/>
              <a:cxnLst/>
              <a:rect l="0" t="0" r="0" b="0"/>
              <a:pathLst>
                <a:path w="246163" h="452727">
                  <a:moveTo>
                    <a:pt x="18624" y="0"/>
                  </a:moveTo>
                  <a:lnTo>
                    <a:pt x="11389" y="28726"/>
                  </a:lnTo>
                  <a:lnTo>
                    <a:pt x="9072" y="77922"/>
                  </a:lnTo>
                  <a:lnTo>
                    <a:pt x="8385" y="131233"/>
                  </a:lnTo>
                  <a:lnTo>
                    <a:pt x="9351" y="187453"/>
                  </a:lnTo>
                  <a:lnTo>
                    <a:pt x="16446" y="245908"/>
                  </a:lnTo>
                  <a:lnTo>
                    <a:pt x="17979" y="295910"/>
                  </a:lnTo>
                  <a:lnTo>
                    <a:pt x="18433" y="344651"/>
                  </a:lnTo>
                  <a:lnTo>
                    <a:pt x="12997" y="397453"/>
                  </a:lnTo>
                  <a:lnTo>
                    <a:pt x="3959" y="430889"/>
                  </a:lnTo>
                  <a:lnTo>
                    <a:pt x="1829" y="433489"/>
                  </a:lnTo>
                  <a:lnTo>
                    <a:pt x="408" y="430543"/>
                  </a:lnTo>
                  <a:lnTo>
                    <a:pt x="0" y="415960"/>
                  </a:lnTo>
                  <a:lnTo>
                    <a:pt x="6799" y="362226"/>
                  </a:lnTo>
                  <a:lnTo>
                    <a:pt x="17415" y="302225"/>
                  </a:lnTo>
                  <a:lnTo>
                    <a:pt x="28225" y="277042"/>
                  </a:lnTo>
                  <a:lnTo>
                    <a:pt x="43949" y="260390"/>
                  </a:lnTo>
                  <a:lnTo>
                    <a:pt x="82638" y="240168"/>
                  </a:lnTo>
                  <a:lnTo>
                    <a:pt x="103227" y="238543"/>
                  </a:lnTo>
                  <a:lnTo>
                    <a:pt x="125246" y="242890"/>
                  </a:lnTo>
                  <a:lnTo>
                    <a:pt x="185639" y="271253"/>
                  </a:lnTo>
                  <a:lnTo>
                    <a:pt x="220504" y="306915"/>
                  </a:lnTo>
                  <a:lnTo>
                    <a:pt x="235471" y="327090"/>
                  </a:lnTo>
                  <a:lnTo>
                    <a:pt x="243682" y="350874"/>
                  </a:lnTo>
                  <a:lnTo>
                    <a:pt x="246162" y="375873"/>
                  </a:lnTo>
                  <a:lnTo>
                    <a:pt x="243365" y="398682"/>
                  </a:lnTo>
                  <a:lnTo>
                    <a:pt x="235102" y="417398"/>
                  </a:lnTo>
                  <a:lnTo>
                    <a:pt x="229623" y="425664"/>
                  </a:lnTo>
                  <a:lnTo>
                    <a:pt x="214177" y="437969"/>
                  </a:lnTo>
                  <a:lnTo>
                    <a:pt x="205145" y="442888"/>
                  </a:lnTo>
                  <a:lnTo>
                    <a:pt x="149791" y="450783"/>
                  </a:lnTo>
                  <a:lnTo>
                    <a:pt x="101942" y="452342"/>
                  </a:lnTo>
                  <a:lnTo>
                    <a:pt x="81795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53592" y="757948"/>
              <a:ext cx="146192" cy="189617"/>
            </a:xfrm>
            <a:custGeom>
              <a:avLst/>
              <a:gdLst/>
              <a:ahLst/>
              <a:cxnLst/>
              <a:rect l="0" t="0" r="0" b="0"/>
              <a:pathLst>
                <a:path w="146192" h="189617">
                  <a:moveTo>
                    <a:pt x="10739" y="73803"/>
                  </a:moveTo>
                  <a:lnTo>
                    <a:pt x="44361" y="79869"/>
                  </a:lnTo>
                  <a:lnTo>
                    <a:pt x="104146" y="69244"/>
                  </a:lnTo>
                  <a:lnTo>
                    <a:pt x="136682" y="59454"/>
                  </a:lnTo>
                  <a:lnTo>
                    <a:pt x="142664" y="52539"/>
                  </a:lnTo>
                  <a:lnTo>
                    <a:pt x="145482" y="43249"/>
                  </a:lnTo>
                  <a:lnTo>
                    <a:pt x="146191" y="32377"/>
                  </a:lnTo>
                  <a:lnTo>
                    <a:pt x="143155" y="22789"/>
                  </a:lnTo>
                  <a:lnTo>
                    <a:pt x="130422" y="5896"/>
                  </a:lnTo>
                  <a:lnTo>
                    <a:pt x="120943" y="1626"/>
                  </a:lnTo>
                  <a:lnTo>
                    <a:pt x="97933" y="0"/>
                  </a:lnTo>
                  <a:lnTo>
                    <a:pt x="64261" y="5662"/>
                  </a:lnTo>
                  <a:lnTo>
                    <a:pt x="32057" y="20338"/>
                  </a:lnTo>
                  <a:lnTo>
                    <a:pt x="13974" y="39122"/>
                  </a:lnTo>
                  <a:lnTo>
                    <a:pt x="5877" y="50682"/>
                  </a:lnTo>
                  <a:lnTo>
                    <a:pt x="0" y="76005"/>
                  </a:lnTo>
                  <a:lnTo>
                    <a:pt x="5758" y="124801"/>
                  </a:lnTo>
                  <a:lnTo>
                    <a:pt x="20442" y="157544"/>
                  </a:lnTo>
                  <a:lnTo>
                    <a:pt x="36109" y="172632"/>
                  </a:lnTo>
                  <a:lnTo>
                    <a:pt x="63382" y="1896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64373" y="736994"/>
              <a:ext cx="105286" cy="218615"/>
            </a:xfrm>
            <a:custGeom>
              <a:avLst/>
              <a:gdLst/>
              <a:ahLst/>
              <a:cxnLst/>
              <a:rect l="0" t="0" r="0" b="0"/>
              <a:pathLst>
                <a:path w="105286" h="218615">
                  <a:moveTo>
                    <a:pt x="0" y="63171"/>
                  </a:moveTo>
                  <a:lnTo>
                    <a:pt x="0" y="112102"/>
                  </a:lnTo>
                  <a:lnTo>
                    <a:pt x="5589" y="171233"/>
                  </a:lnTo>
                  <a:lnTo>
                    <a:pt x="14654" y="213863"/>
                  </a:lnTo>
                  <a:lnTo>
                    <a:pt x="16788" y="218614"/>
                  </a:lnTo>
                  <a:lnTo>
                    <a:pt x="18211" y="217103"/>
                  </a:lnTo>
                  <a:lnTo>
                    <a:pt x="18622" y="201775"/>
                  </a:lnTo>
                  <a:lnTo>
                    <a:pt x="12474" y="147395"/>
                  </a:lnTo>
                  <a:lnTo>
                    <a:pt x="14224" y="108404"/>
                  </a:lnTo>
                  <a:lnTo>
                    <a:pt x="25296" y="58198"/>
                  </a:lnTo>
                  <a:lnTo>
                    <a:pt x="38148" y="37174"/>
                  </a:lnTo>
                  <a:lnTo>
                    <a:pt x="55559" y="21202"/>
                  </a:lnTo>
                  <a:lnTo>
                    <a:pt x="89093" y="453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86672" y="726466"/>
              <a:ext cx="246282" cy="212642"/>
            </a:xfrm>
            <a:custGeom>
              <a:avLst/>
              <a:gdLst/>
              <a:ahLst/>
              <a:cxnLst/>
              <a:rect l="0" t="0" r="0" b="0"/>
              <a:pathLst>
                <a:path w="246282" h="212642">
                  <a:moveTo>
                    <a:pt x="14654" y="0"/>
                  </a:moveTo>
                  <a:lnTo>
                    <a:pt x="0" y="53027"/>
                  </a:lnTo>
                  <a:lnTo>
                    <a:pt x="1083" y="89931"/>
                  </a:lnTo>
                  <a:lnTo>
                    <a:pt x="15177" y="146763"/>
                  </a:lnTo>
                  <a:lnTo>
                    <a:pt x="23076" y="167004"/>
                  </a:lnTo>
                  <a:lnTo>
                    <a:pt x="34384" y="183798"/>
                  </a:lnTo>
                  <a:lnTo>
                    <a:pt x="43015" y="186873"/>
                  </a:lnTo>
                  <a:lnTo>
                    <a:pt x="65083" y="184050"/>
                  </a:lnTo>
                  <a:lnTo>
                    <a:pt x="74010" y="178852"/>
                  </a:lnTo>
                  <a:lnTo>
                    <a:pt x="87048" y="163718"/>
                  </a:lnTo>
                  <a:lnTo>
                    <a:pt x="93623" y="142173"/>
                  </a:lnTo>
                  <a:lnTo>
                    <a:pt x="95376" y="129877"/>
                  </a:lnTo>
                  <a:lnTo>
                    <a:pt x="97715" y="125189"/>
                  </a:lnTo>
                  <a:lnTo>
                    <a:pt x="100444" y="125573"/>
                  </a:lnTo>
                  <a:lnTo>
                    <a:pt x="106595" y="135359"/>
                  </a:lnTo>
                  <a:lnTo>
                    <a:pt x="123196" y="167117"/>
                  </a:lnTo>
                  <a:lnTo>
                    <a:pt x="148659" y="196267"/>
                  </a:lnTo>
                  <a:lnTo>
                    <a:pt x="174853" y="211921"/>
                  </a:lnTo>
                  <a:lnTo>
                    <a:pt x="184624" y="212641"/>
                  </a:lnTo>
                  <a:lnTo>
                    <a:pt x="204840" y="207201"/>
                  </a:lnTo>
                  <a:lnTo>
                    <a:pt x="212805" y="200135"/>
                  </a:lnTo>
                  <a:lnTo>
                    <a:pt x="233992" y="158292"/>
                  </a:lnTo>
                  <a:lnTo>
                    <a:pt x="242640" y="123330"/>
                  </a:lnTo>
                  <a:lnTo>
                    <a:pt x="245801" y="60435"/>
                  </a:lnTo>
                  <a:lnTo>
                    <a:pt x="246281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17181" y="75805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5" y="48931"/>
                  </a:lnTo>
                  <a:lnTo>
                    <a:pt x="434" y="10806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32953" y="5790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54052" y="579067"/>
              <a:ext cx="9878" cy="347441"/>
            </a:xfrm>
            <a:custGeom>
              <a:avLst/>
              <a:gdLst/>
              <a:ahLst/>
              <a:cxnLst/>
              <a:rect l="0" t="0" r="0" b="0"/>
              <a:pathLst>
                <a:path w="9878" h="347441">
                  <a:moveTo>
                    <a:pt x="0" y="0"/>
                  </a:moveTo>
                  <a:lnTo>
                    <a:pt x="0" y="52050"/>
                  </a:lnTo>
                  <a:lnTo>
                    <a:pt x="3119" y="108229"/>
                  </a:lnTo>
                  <a:lnTo>
                    <a:pt x="8333" y="166209"/>
                  </a:lnTo>
                  <a:lnTo>
                    <a:pt x="9877" y="220432"/>
                  </a:lnTo>
                  <a:lnTo>
                    <a:pt x="7216" y="270424"/>
                  </a:lnTo>
                  <a:lnTo>
                    <a:pt x="2138" y="31175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48767" y="684352"/>
              <a:ext cx="178985" cy="14655"/>
            </a:xfrm>
            <a:custGeom>
              <a:avLst/>
              <a:gdLst/>
              <a:ahLst/>
              <a:cxnLst/>
              <a:rect l="0" t="0" r="0" b="0"/>
              <a:pathLst>
                <a:path w="178985" h="14655">
                  <a:moveTo>
                    <a:pt x="178984" y="0"/>
                  </a:moveTo>
                  <a:lnTo>
                    <a:pt x="120367" y="14654"/>
                  </a:lnTo>
                  <a:lnTo>
                    <a:pt x="60651" y="1188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38280" y="494839"/>
              <a:ext cx="189513" cy="389555"/>
            </a:xfrm>
            <a:custGeom>
              <a:avLst/>
              <a:gdLst/>
              <a:ahLst/>
              <a:cxnLst/>
              <a:rect l="0" t="0" r="0" b="0"/>
              <a:pathLst>
                <a:path w="189513" h="389555">
                  <a:moveTo>
                    <a:pt x="0" y="0"/>
                  </a:moveTo>
                  <a:lnTo>
                    <a:pt x="5589" y="58617"/>
                  </a:lnTo>
                  <a:lnTo>
                    <a:pt x="9064" y="110175"/>
                  </a:lnTo>
                  <a:lnTo>
                    <a:pt x="17475" y="167602"/>
                  </a:lnTo>
                  <a:lnTo>
                    <a:pt x="23468" y="226606"/>
                  </a:lnTo>
                  <a:lnTo>
                    <a:pt x="29982" y="283927"/>
                  </a:lnTo>
                  <a:lnTo>
                    <a:pt x="24033" y="343170"/>
                  </a:lnTo>
                  <a:lnTo>
                    <a:pt x="21939" y="375291"/>
                  </a:lnTo>
                  <a:lnTo>
                    <a:pt x="22304" y="317034"/>
                  </a:lnTo>
                  <a:lnTo>
                    <a:pt x="30655" y="278899"/>
                  </a:lnTo>
                  <a:lnTo>
                    <a:pt x="41311" y="260046"/>
                  </a:lnTo>
                  <a:lnTo>
                    <a:pt x="56965" y="246987"/>
                  </a:lnTo>
                  <a:lnTo>
                    <a:pt x="66052" y="241867"/>
                  </a:lnTo>
                  <a:lnTo>
                    <a:pt x="74450" y="240793"/>
                  </a:lnTo>
                  <a:lnTo>
                    <a:pt x="90021" y="245839"/>
                  </a:lnTo>
                  <a:lnTo>
                    <a:pt x="138842" y="286981"/>
                  </a:lnTo>
                  <a:lnTo>
                    <a:pt x="169798" y="326919"/>
                  </a:lnTo>
                  <a:lnTo>
                    <a:pt x="183151" y="356958"/>
                  </a:lnTo>
                  <a:lnTo>
                    <a:pt x="18951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81214" y="684392"/>
              <a:ext cx="167720" cy="189474"/>
            </a:xfrm>
            <a:custGeom>
              <a:avLst/>
              <a:gdLst/>
              <a:ahLst/>
              <a:cxnLst/>
              <a:rect l="0" t="0" r="0" b="0"/>
              <a:pathLst>
                <a:path w="167720" h="189474">
                  <a:moveTo>
                    <a:pt x="9791" y="84188"/>
                  </a:moveTo>
                  <a:lnTo>
                    <a:pt x="9791" y="142805"/>
                  </a:lnTo>
                  <a:lnTo>
                    <a:pt x="15381" y="177595"/>
                  </a:lnTo>
                  <a:lnTo>
                    <a:pt x="14687" y="182724"/>
                  </a:lnTo>
                  <a:lnTo>
                    <a:pt x="11885" y="183804"/>
                  </a:lnTo>
                  <a:lnTo>
                    <a:pt x="7677" y="182184"/>
                  </a:lnTo>
                  <a:lnTo>
                    <a:pt x="4872" y="176425"/>
                  </a:lnTo>
                  <a:lnTo>
                    <a:pt x="0" y="115023"/>
                  </a:lnTo>
                  <a:lnTo>
                    <a:pt x="1747" y="57827"/>
                  </a:lnTo>
                  <a:lnTo>
                    <a:pt x="16116" y="23735"/>
                  </a:lnTo>
                  <a:lnTo>
                    <a:pt x="28590" y="6237"/>
                  </a:lnTo>
                  <a:lnTo>
                    <a:pt x="37531" y="1805"/>
                  </a:lnTo>
                  <a:lnTo>
                    <a:pt x="59944" y="0"/>
                  </a:lnTo>
                  <a:lnTo>
                    <a:pt x="79264" y="6217"/>
                  </a:lnTo>
                  <a:lnTo>
                    <a:pt x="87692" y="11150"/>
                  </a:lnTo>
                  <a:lnTo>
                    <a:pt x="100175" y="25990"/>
                  </a:lnTo>
                  <a:lnTo>
                    <a:pt x="133554" y="84624"/>
                  </a:lnTo>
                  <a:lnTo>
                    <a:pt x="156964" y="147397"/>
                  </a:lnTo>
                  <a:lnTo>
                    <a:pt x="167719" y="189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77238" y="684352"/>
              <a:ext cx="238182" cy="207811"/>
            </a:xfrm>
            <a:custGeom>
              <a:avLst/>
              <a:gdLst/>
              <a:ahLst/>
              <a:cxnLst/>
              <a:rect l="0" t="0" r="0" b="0"/>
              <a:pathLst>
                <a:path w="238182" h="207811">
                  <a:moveTo>
                    <a:pt x="161208" y="0"/>
                  </a:moveTo>
                  <a:lnTo>
                    <a:pt x="99115" y="5589"/>
                  </a:lnTo>
                  <a:lnTo>
                    <a:pt x="57305" y="26364"/>
                  </a:lnTo>
                  <a:lnTo>
                    <a:pt x="32806" y="47326"/>
                  </a:lnTo>
                  <a:lnTo>
                    <a:pt x="11898" y="76413"/>
                  </a:lnTo>
                  <a:lnTo>
                    <a:pt x="2041" y="101032"/>
                  </a:lnTo>
                  <a:lnTo>
                    <a:pt x="0" y="124452"/>
                  </a:lnTo>
                  <a:lnTo>
                    <a:pt x="4162" y="145389"/>
                  </a:lnTo>
                  <a:lnTo>
                    <a:pt x="19659" y="170330"/>
                  </a:lnTo>
                  <a:lnTo>
                    <a:pt x="40238" y="191368"/>
                  </a:lnTo>
                  <a:lnTo>
                    <a:pt x="58310" y="201256"/>
                  </a:lnTo>
                  <a:lnTo>
                    <a:pt x="99394" y="207810"/>
                  </a:lnTo>
                  <a:lnTo>
                    <a:pt x="125546" y="203104"/>
                  </a:lnTo>
                  <a:lnTo>
                    <a:pt x="180558" y="180557"/>
                  </a:lnTo>
                  <a:lnTo>
                    <a:pt x="220182" y="135691"/>
                  </a:lnTo>
                  <a:lnTo>
                    <a:pt x="236133" y="104935"/>
                  </a:lnTo>
                  <a:lnTo>
                    <a:pt x="238181" y="80953"/>
                  </a:lnTo>
                  <a:lnTo>
                    <a:pt x="234023" y="57036"/>
                  </a:lnTo>
                  <a:lnTo>
                    <a:pt x="218527" y="30418"/>
                  </a:lnTo>
                  <a:lnTo>
                    <a:pt x="205790" y="15079"/>
                  </a:lnTo>
                  <a:lnTo>
                    <a:pt x="192331" y="6702"/>
                  </a:lnTo>
                  <a:lnTo>
                    <a:pt x="1717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958300" y="1337119"/>
            <a:ext cx="1664250" cy="469673"/>
            <a:chOff x="1958300" y="1337119"/>
            <a:chExt cx="1664250" cy="469673"/>
          </a:xfrm>
        </p:grpSpPr>
        <p:sp>
          <p:nvSpPr>
            <p:cNvPr id="34" name="Freeform 33"/>
            <p:cNvSpPr/>
            <p:nvPr/>
          </p:nvSpPr>
          <p:spPr>
            <a:xfrm>
              <a:off x="1958300" y="1484518"/>
              <a:ext cx="231628" cy="322274"/>
            </a:xfrm>
            <a:custGeom>
              <a:avLst/>
              <a:gdLst/>
              <a:ahLst/>
              <a:cxnLst/>
              <a:rect l="0" t="0" r="0" b="0"/>
              <a:pathLst>
                <a:path w="231628" h="322274">
                  <a:moveTo>
                    <a:pt x="0" y="42114"/>
                  </a:moveTo>
                  <a:lnTo>
                    <a:pt x="14654" y="100731"/>
                  </a:lnTo>
                  <a:lnTo>
                    <a:pt x="35433" y="153735"/>
                  </a:lnTo>
                  <a:lnTo>
                    <a:pt x="61324" y="215607"/>
                  </a:lnTo>
                  <a:lnTo>
                    <a:pt x="86896" y="269363"/>
                  </a:lnTo>
                  <a:lnTo>
                    <a:pt x="107545" y="311870"/>
                  </a:lnTo>
                  <a:lnTo>
                    <a:pt x="113811" y="320217"/>
                  </a:lnTo>
                  <a:lnTo>
                    <a:pt x="119158" y="322273"/>
                  </a:lnTo>
                  <a:lnTo>
                    <a:pt x="123892" y="320133"/>
                  </a:lnTo>
                  <a:lnTo>
                    <a:pt x="132272" y="308398"/>
                  </a:lnTo>
                  <a:lnTo>
                    <a:pt x="150765" y="256641"/>
                  </a:lnTo>
                  <a:lnTo>
                    <a:pt x="168437" y="197443"/>
                  </a:lnTo>
                  <a:lnTo>
                    <a:pt x="182490" y="143376"/>
                  </a:lnTo>
                  <a:lnTo>
                    <a:pt x="200041" y="81965"/>
                  </a:lnTo>
                  <a:lnTo>
                    <a:pt x="217589" y="24485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33952" y="1519100"/>
              <a:ext cx="250774" cy="244710"/>
            </a:xfrm>
            <a:custGeom>
              <a:avLst/>
              <a:gdLst/>
              <a:ahLst/>
              <a:cxnLst/>
              <a:rect l="0" t="0" r="0" b="0"/>
              <a:pathLst>
                <a:path w="250774" h="244710">
                  <a:moveTo>
                    <a:pt x="187602" y="112817"/>
                  </a:moveTo>
                  <a:lnTo>
                    <a:pt x="185262" y="79195"/>
                  </a:lnTo>
                  <a:lnTo>
                    <a:pt x="170791" y="43323"/>
                  </a:lnTo>
                  <a:lnTo>
                    <a:pt x="158294" y="24999"/>
                  </a:lnTo>
                  <a:lnTo>
                    <a:pt x="141821" y="12175"/>
                  </a:lnTo>
                  <a:lnTo>
                    <a:pt x="121631" y="3746"/>
                  </a:lnTo>
                  <a:lnTo>
                    <a:pt x="97060" y="0"/>
                  </a:lnTo>
                  <a:lnTo>
                    <a:pt x="76781" y="4574"/>
                  </a:lnTo>
                  <a:lnTo>
                    <a:pt x="44699" y="26575"/>
                  </a:lnTo>
                  <a:lnTo>
                    <a:pt x="10750" y="81979"/>
                  </a:lnTo>
                  <a:lnTo>
                    <a:pt x="1840" y="124217"/>
                  </a:lnTo>
                  <a:lnTo>
                    <a:pt x="0" y="181316"/>
                  </a:lnTo>
                  <a:lnTo>
                    <a:pt x="4008" y="205262"/>
                  </a:lnTo>
                  <a:lnTo>
                    <a:pt x="12808" y="224483"/>
                  </a:lnTo>
                  <a:lnTo>
                    <a:pt x="18430" y="232885"/>
                  </a:lnTo>
                  <a:lnTo>
                    <a:pt x="26857" y="238485"/>
                  </a:lnTo>
                  <a:lnTo>
                    <a:pt x="48700" y="244709"/>
                  </a:lnTo>
                  <a:lnTo>
                    <a:pt x="87304" y="242623"/>
                  </a:lnTo>
                  <a:lnTo>
                    <a:pt x="108320" y="234459"/>
                  </a:lnTo>
                  <a:lnTo>
                    <a:pt x="125459" y="221862"/>
                  </a:lnTo>
                  <a:lnTo>
                    <a:pt x="168667" y="172101"/>
                  </a:lnTo>
                  <a:lnTo>
                    <a:pt x="178407" y="153203"/>
                  </a:lnTo>
                  <a:lnTo>
                    <a:pt x="185786" y="113429"/>
                  </a:lnTo>
                  <a:lnTo>
                    <a:pt x="202068" y="166625"/>
                  </a:lnTo>
                  <a:lnTo>
                    <a:pt x="215088" y="185864"/>
                  </a:lnTo>
                  <a:lnTo>
                    <a:pt x="250773" y="218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68953" y="1505575"/>
              <a:ext cx="63172" cy="229292"/>
            </a:xfrm>
            <a:custGeom>
              <a:avLst/>
              <a:gdLst/>
              <a:ahLst/>
              <a:cxnLst/>
              <a:rect l="0" t="0" r="0" b="0"/>
              <a:pathLst>
                <a:path w="63172" h="229292">
                  <a:moveTo>
                    <a:pt x="0" y="126342"/>
                  </a:moveTo>
                  <a:lnTo>
                    <a:pt x="5589" y="188434"/>
                  </a:lnTo>
                  <a:lnTo>
                    <a:pt x="9065" y="226368"/>
                  </a:lnTo>
                  <a:lnTo>
                    <a:pt x="8383" y="229291"/>
                  </a:lnTo>
                  <a:lnTo>
                    <a:pt x="4506" y="216940"/>
                  </a:lnTo>
                  <a:lnTo>
                    <a:pt x="890" y="168588"/>
                  </a:lnTo>
                  <a:lnTo>
                    <a:pt x="176" y="107044"/>
                  </a:lnTo>
                  <a:lnTo>
                    <a:pt x="2418" y="79160"/>
                  </a:lnTo>
                  <a:lnTo>
                    <a:pt x="16834" y="44902"/>
                  </a:lnTo>
                  <a:lnTo>
                    <a:pt x="35923" y="2058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71190" y="1568746"/>
              <a:ext cx="18862" cy="157928"/>
            </a:xfrm>
            <a:custGeom>
              <a:avLst/>
              <a:gdLst/>
              <a:ahLst/>
              <a:cxnLst/>
              <a:rect l="0" t="0" r="0" b="0"/>
              <a:pathLst>
                <a:path w="18862" h="157928">
                  <a:moveTo>
                    <a:pt x="8333" y="0"/>
                  </a:moveTo>
                  <a:lnTo>
                    <a:pt x="0" y="48930"/>
                  </a:lnTo>
                  <a:lnTo>
                    <a:pt x="1574" y="90537"/>
                  </a:lnTo>
                  <a:lnTo>
                    <a:pt x="16073" y="148198"/>
                  </a:lnTo>
                  <a:lnTo>
                    <a:pt x="18861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26880" y="1442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91392" y="1555168"/>
              <a:ext cx="193458" cy="163424"/>
            </a:xfrm>
            <a:custGeom>
              <a:avLst/>
              <a:gdLst/>
              <a:ahLst/>
              <a:cxnLst/>
              <a:rect l="0" t="0" r="0" b="0"/>
              <a:pathLst>
                <a:path w="193458" h="163424">
                  <a:moveTo>
                    <a:pt x="130286" y="108334"/>
                  </a:moveTo>
                  <a:lnTo>
                    <a:pt x="124697" y="46242"/>
                  </a:lnTo>
                  <a:lnTo>
                    <a:pt x="110043" y="19486"/>
                  </a:lnTo>
                  <a:lnTo>
                    <a:pt x="94383" y="7235"/>
                  </a:lnTo>
                  <a:lnTo>
                    <a:pt x="85294" y="2330"/>
                  </a:lnTo>
                  <a:lnTo>
                    <a:pt x="65836" y="0"/>
                  </a:lnTo>
                  <a:lnTo>
                    <a:pt x="55734" y="1016"/>
                  </a:lnTo>
                  <a:lnTo>
                    <a:pt x="38271" y="11504"/>
                  </a:lnTo>
                  <a:lnTo>
                    <a:pt x="23880" y="27864"/>
                  </a:lnTo>
                  <a:lnTo>
                    <a:pt x="1211" y="77243"/>
                  </a:lnTo>
                  <a:lnTo>
                    <a:pt x="0" y="98026"/>
                  </a:lnTo>
                  <a:lnTo>
                    <a:pt x="4531" y="118960"/>
                  </a:lnTo>
                  <a:lnTo>
                    <a:pt x="14344" y="139963"/>
                  </a:lnTo>
                  <a:lnTo>
                    <a:pt x="29623" y="154757"/>
                  </a:lnTo>
                  <a:lnTo>
                    <a:pt x="38611" y="160340"/>
                  </a:lnTo>
                  <a:lnTo>
                    <a:pt x="57956" y="163423"/>
                  </a:lnTo>
                  <a:lnTo>
                    <a:pt x="68028" y="162607"/>
                  </a:lnTo>
                  <a:lnTo>
                    <a:pt x="85459" y="155462"/>
                  </a:lnTo>
                  <a:lnTo>
                    <a:pt x="115712" y="131811"/>
                  </a:lnTo>
                  <a:lnTo>
                    <a:pt x="123809" y="112139"/>
                  </a:lnTo>
                  <a:lnTo>
                    <a:pt x="125968" y="100342"/>
                  </a:lnTo>
                  <a:lnTo>
                    <a:pt x="128577" y="95987"/>
                  </a:lnTo>
                  <a:lnTo>
                    <a:pt x="131487" y="96593"/>
                  </a:lnTo>
                  <a:lnTo>
                    <a:pt x="175198" y="151006"/>
                  </a:lnTo>
                  <a:lnTo>
                    <a:pt x="193457" y="160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26963" y="1358176"/>
              <a:ext cx="171532" cy="318918"/>
            </a:xfrm>
            <a:custGeom>
              <a:avLst/>
              <a:gdLst/>
              <a:ahLst/>
              <a:cxnLst/>
              <a:rect l="0" t="0" r="0" b="0"/>
              <a:pathLst>
                <a:path w="171532" h="318918">
                  <a:moveTo>
                    <a:pt x="0" y="0"/>
                  </a:moveTo>
                  <a:lnTo>
                    <a:pt x="0" y="58616"/>
                  </a:lnTo>
                  <a:lnTo>
                    <a:pt x="7236" y="120026"/>
                  </a:lnTo>
                  <a:lnTo>
                    <a:pt x="9879" y="178430"/>
                  </a:lnTo>
                  <a:lnTo>
                    <a:pt x="10401" y="240616"/>
                  </a:lnTo>
                  <a:lnTo>
                    <a:pt x="4902" y="286283"/>
                  </a:lnTo>
                  <a:lnTo>
                    <a:pt x="3268" y="291461"/>
                  </a:lnTo>
                  <a:lnTo>
                    <a:pt x="2178" y="290234"/>
                  </a:lnTo>
                  <a:lnTo>
                    <a:pt x="1452" y="284736"/>
                  </a:lnTo>
                  <a:lnTo>
                    <a:pt x="14782" y="230743"/>
                  </a:lnTo>
                  <a:lnTo>
                    <a:pt x="30377" y="199780"/>
                  </a:lnTo>
                  <a:lnTo>
                    <a:pt x="38968" y="192848"/>
                  </a:lnTo>
                  <a:lnTo>
                    <a:pt x="60993" y="185146"/>
                  </a:lnTo>
                  <a:lnTo>
                    <a:pt x="99701" y="180810"/>
                  </a:lnTo>
                  <a:lnTo>
                    <a:pt x="120740" y="186035"/>
                  </a:lnTo>
                  <a:lnTo>
                    <a:pt x="153312" y="208453"/>
                  </a:lnTo>
                  <a:lnTo>
                    <a:pt x="164845" y="227956"/>
                  </a:lnTo>
                  <a:lnTo>
                    <a:pt x="171531" y="251052"/>
                  </a:lnTo>
                  <a:lnTo>
                    <a:pt x="170602" y="273016"/>
                  </a:lnTo>
                  <a:lnTo>
                    <a:pt x="163171" y="291356"/>
                  </a:lnTo>
                  <a:lnTo>
                    <a:pt x="157914" y="299522"/>
                  </a:lnTo>
                  <a:lnTo>
                    <a:pt x="142714" y="311715"/>
                  </a:lnTo>
                  <a:lnTo>
                    <a:pt x="133747" y="316604"/>
                  </a:lnTo>
                  <a:lnTo>
                    <a:pt x="114425" y="318917"/>
                  </a:lnTo>
                  <a:lnTo>
                    <a:pt x="94140" y="314876"/>
                  </a:lnTo>
                  <a:lnTo>
                    <a:pt x="35041" y="282397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69119" y="1337119"/>
              <a:ext cx="16570" cy="326384"/>
            </a:xfrm>
            <a:custGeom>
              <a:avLst/>
              <a:gdLst/>
              <a:ahLst/>
              <a:cxnLst/>
              <a:rect l="0" t="0" r="0" b="0"/>
              <a:pathLst>
                <a:path w="16570" h="326384">
                  <a:moveTo>
                    <a:pt x="0" y="0"/>
                  </a:moveTo>
                  <a:lnTo>
                    <a:pt x="5589" y="58617"/>
                  </a:lnTo>
                  <a:lnTo>
                    <a:pt x="9553" y="121196"/>
                  </a:lnTo>
                  <a:lnTo>
                    <a:pt x="10239" y="171350"/>
                  </a:lnTo>
                  <a:lnTo>
                    <a:pt x="13591" y="230812"/>
                  </a:lnTo>
                  <a:lnTo>
                    <a:pt x="16569" y="258171"/>
                  </a:lnTo>
                  <a:lnTo>
                    <a:pt x="12068" y="301211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56222" y="1439150"/>
              <a:ext cx="166328" cy="213825"/>
            </a:xfrm>
            <a:custGeom>
              <a:avLst/>
              <a:gdLst/>
              <a:ahLst/>
              <a:cxnLst/>
              <a:rect l="0" t="0" r="0" b="0"/>
              <a:pathLst>
                <a:path w="166328" h="213825">
                  <a:moveTo>
                    <a:pt x="7653" y="108539"/>
                  </a:moveTo>
                  <a:lnTo>
                    <a:pt x="61528" y="90580"/>
                  </a:lnTo>
                  <a:lnTo>
                    <a:pt x="123575" y="69898"/>
                  </a:lnTo>
                  <a:lnTo>
                    <a:pt x="144572" y="62899"/>
                  </a:lnTo>
                  <a:lnTo>
                    <a:pt x="159363" y="49650"/>
                  </a:lnTo>
                  <a:lnTo>
                    <a:pt x="164945" y="41204"/>
                  </a:lnTo>
                  <a:lnTo>
                    <a:pt x="166327" y="33233"/>
                  </a:lnTo>
                  <a:lnTo>
                    <a:pt x="164908" y="25580"/>
                  </a:lnTo>
                  <a:lnTo>
                    <a:pt x="161623" y="18138"/>
                  </a:lnTo>
                  <a:lnTo>
                    <a:pt x="148614" y="6749"/>
                  </a:lnTo>
                  <a:lnTo>
                    <a:pt x="140231" y="2075"/>
                  </a:lnTo>
                  <a:lnTo>
                    <a:pt x="121559" y="0"/>
                  </a:lnTo>
                  <a:lnTo>
                    <a:pt x="101562" y="4147"/>
                  </a:lnTo>
                  <a:lnTo>
                    <a:pt x="40334" y="39043"/>
                  </a:lnTo>
                  <a:lnTo>
                    <a:pt x="17206" y="60781"/>
                  </a:lnTo>
                  <a:lnTo>
                    <a:pt x="6830" y="79124"/>
                  </a:lnTo>
                  <a:lnTo>
                    <a:pt x="0" y="120360"/>
                  </a:lnTo>
                  <a:lnTo>
                    <a:pt x="4642" y="143428"/>
                  </a:lnTo>
                  <a:lnTo>
                    <a:pt x="20409" y="169569"/>
                  </a:lnTo>
                  <a:lnTo>
                    <a:pt x="52400" y="204183"/>
                  </a:lnTo>
                  <a:lnTo>
                    <a:pt x="70824" y="21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305533" y="2663653"/>
            <a:ext cx="1379234" cy="916037"/>
            <a:chOff x="1305533" y="2663653"/>
            <a:chExt cx="1379234" cy="916037"/>
          </a:xfrm>
        </p:grpSpPr>
        <p:sp>
          <p:nvSpPr>
            <p:cNvPr id="44" name="Freeform 43"/>
            <p:cNvSpPr/>
            <p:nvPr/>
          </p:nvSpPr>
          <p:spPr>
            <a:xfrm>
              <a:off x="1431875" y="2663653"/>
              <a:ext cx="344685" cy="252741"/>
            </a:xfrm>
            <a:custGeom>
              <a:avLst/>
              <a:gdLst/>
              <a:ahLst/>
              <a:cxnLst/>
              <a:rect l="0" t="0" r="0" b="0"/>
              <a:pathLst>
                <a:path w="344685" h="252741">
                  <a:moveTo>
                    <a:pt x="0" y="31642"/>
                  </a:moveTo>
                  <a:lnTo>
                    <a:pt x="0" y="80573"/>
                  </a:lnTo>
                  <a:lnTo>
                    <a:pt x="0" y="139703"/>
                  </a:lnTo>
                  <a:lnTo>
                    <a:pt x="5589" y="187922"/>
                  </a:lnTo>
                  <a:lnTo>
                    <a:pt x="10723" y="238854"/>
                  </a:lnTo>
                  <a:lnTo>
                    <a:pt x="12998" y="237633"/>
                  </a:lnTo>
                  <a:lnTo>
                    <a:pt x="25054" y="202053"/>
                  </a:lnTo>
                  <a:lnTo>
                    <a:pt x="23060" y="149965"/>
                  </a:lnTo>
                  <a:lnTo>
                    <a:pt x="24572" y="94615"/>
                  </a:lnTo>
                  <a:lnTo>
                    <a:pt x="35747" y="55760"/>
                  </a:lnTo>
                  <a:lnTo>
                    <a:pt x="41379" y="44211"/>
                  </a:lnTo>
                  <a:lnTo>
                    <a:pt x="49813" y="36512"/>
                  </a:lnTo>
                  <a:lnTo>
                    <a:pt x="71662" y="27957"/>
                  </a:lnTo>
                  <a:lnTo>
                    <a:pt x="81700" y="28016"/>
                  </a:lnTo>
                  <a:lnTo>
                    <a:pt x="99092" y="34320"/>
                  </a:lnTo>
                  <a:lnTo>
                    <a:pt x="122038" y="56612"/>
                  </a:lnTo>
                  <a:lnTo>
                    <a:pt x="138065" y="91033"/>
                  </a:lnTo>
                  <a:lnTo>
                    <a:pt x="145555" y="135227"/>
                  </a:lnTo>
                  <a:lnTo>
                    <a:pt x="146170" y="133454"/>
                  </a:lnTo>
                  <a:lnTo>
                    <a:pt x="146580" y="127593"/>
                  </a:lnTo>
                  <a:lnTo>
                    <a:pt x="171046" y="67347"/>
                  </a:lnTo>
                  <a:lnTo>
                    <a:pt x="194228" y="23097"/>
                  </a:lnTo>
                  <a:lnTo>
                    <a:pt x="207596" y="6007"/>
                  </a:lnTo>
                  <a:lnTo>
                    <a:pt x="216776" y="1684"/>
                  </a:lnTo>
                  <a:lnTo>
                    <a:pt x="239455" y="0"/>
                  </a:lnTo>
                  <a:lnTo>
                    <a:pt x="262012" y="9390"/>
                  </a:lnTo>
                  <a:lnTo>
                    <a:pt x="282566" y="26432"/>
                  </a:lnTo>
                  <a:lnTo>
                    <a:pt x="322188" y="88956"/>
                  </a:lnTo>
                  <a:lnTo>
                    <a:pt x="338139" y="124663"/>
                  </a:lnTo>
                  <a:lnTo>
                    <a:pt x="344684" y="168648"/>
                  </a:lnTo>
                  <a:lnTo>
                    <a:pt x="339661" y="223998"/>
                  </a:lnTo>
                  <a:lnTo>
                    <a:pt x="336912" y="252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05533" y="3032207"/>
              <a:ext cx="558012" cy="10529"/>
            </a:xfrm>
            <a:custGeom>
              <a:avLst/>
              <a:gdLst/>
              <a:ahLst/>
              <a:cxnLst/>
              <a:rect l="0" t="0" r="0" b="0"/>
              <a:pathLst>
                <a:path w="558012" h="10529">
                  <a:moveTo>
                    <a:pt x="558011" y="10528"/>
                  </a:moveTo>
                  <a:lnTo>
                    <a:pt x="499394" y="1463"/>
                  </a:lnTo>
                  <a:lnTo>
                    <a:pt x="444050" y="289"/>
                  </a:lnTo>
                  <a:lnTo>
                    <a:pt x="395043" y="86"/>
                  </a:lnTo>
                  <a:lnTo>
                    <a:pt x="344648" y="25"/>
                  </a:lnTo>
                  <a:lnTo>
                    <a:pt x="297220" y="7"/>
                  </a:lnTo>
                  <a:lnTo>
                    <a:pt x="242093" y="2"/>
                  </a:lnTo>
                  <a:lnTo>
                    <a:pt x="180359" y="0"/>
                  </a:lnTo>
                  <a:lnTo>
                    <a:pt x="117515" y="0"/>
                  </a:lnTo>
                  <a:lnTo>
                    <a:pt x="5718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74031" y="3211191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11178" y="16768"/>
                  </a:lnTo>
                  <a:lnTo>
                    <a:pt x="13547" y="37478"/>
                  </a:lnTo>
                  <a:lnTo>
                    <a:pt x="11124" y="94491"/>
                  </a:lnTo>
                  <a:lnTo>
                    <a:pt x="10705" y="144851"/>
                  </a:lnTo>
                  <a:lnTo>
                    <a:pt x="16170" y="196817"/>
                  </a:lnTo>
                  <a:lnTo>
                    <a:pt x="19609" y="249259"/>
                  </a:lnTo>
                  <a:lnTo>
                    <a:pt x="20771" y="310976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55705" y="3305948"/>
              <a:ext cx="249912" cy="171797"/>
            </a:xfrm>
            <a:custGeom>
              <a:avLst/>
              <a:gdLst/>
              <a:ahLst/>
              <a:cxnLst/>
              <a:rect l="0" t="0" r="0" b="0"/>
              <a:pathLst>
                <a:path w="249912" h="171797">
                  <a:moveTo>
                    <a:pt x="249911" y="63171"/>
                  </a:moveTo>
                  <a:lnTo>
                    <a:pt x="196036" y="88364"/>
                  </a:lnTo>
                  <a:lnTo>
                    <a:pt x="133990" y="120456"/>
                  </a:lnTo>
                  <a:lnTo>
                    <a:pt x="70917" y="153131"/>
                  </a:lnTo>
                  <a:lnTo>
                    <a:pt x="18283" y="171796"/>
                  </a:lnTo>
                  <a:lnTo>
                    <a:pt x="11264" y="169513"/>
                  </a:lnTo>
                  <a:lnTo>
                    <a:pt x="6585" y="163311"/>
                  </a:lnTo>
                  <a:lnTo>
                    <a:pt x="0" y="132227"/>
                  </a:lnTo>
                  <a:lnTo>
                    <a:pt x="3364" y="74212"/>
                  </a:lnTo>
                  <a:lnTo>
                    <a:pt x="15511" y="13007"/>
                  </a:lnTo>
                  <a:lnTo>
                    <a:pt x="182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26756" y="305326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6403" y="55141"/>
                  </a:lnTo>
                  <a:lnTo>
                    <a:pt x="1265" y="10976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21471" y="3105906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51111" y="8334"/>
                  </a:lnTo>
                  <a:lnTo>
                    <a:pt x="91980" y="15684"/>
                  </a:lnTo>
                  <a:lnTo>
                    <a:pt x="37580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21554" y="2841783"/>
              <a:ext cx="263213" cy="456723"/>
            </a:xfrm>
            <a:custGeom>
              <a:avLst/>
              <a:gdLst/>
              <a:ahLst/>
              <a:cxnLst/>
              <a:rect l="0" t="0" r="0" b="0"/>
              <a:pathLst>
                <a:path w="263213" h="456723">
                  <a:moveTo>
                    <a:pt x="0" y="106196"/>
                  </a:moveTo>
                  <a:lnTo>
                    <a:pt x="14572" y="63504"/>
                  </a:lnTo>
                  <a:lnTo>
                    <a:pt x="20243" y="53168"/>
                  </a:lnTo>
                  <a:lnTo>
                    <a:pt x="50582" y="27443"/>
                  </a:lnTo>
                  <a:lnTo>
                    <a:pt x="83617" y="5003"/>
                  </a:lnTo>
                  <a:lnTo>
                    <a:pt x="108133" y="0"/>
                  </a:lnTo>
                  <a:lnTo>
                    <a:pt x="132287" y="2846"/>
                  </a:lnTo>
                  <a:lnTo>
                    <a:pt x="179999" y="30166"/>
                  </a:lnTo>
                  <a:lnTo>
                    <a:pt x="205281" y="50393"/>
                  </a:lnTo>
                  <a:lnTo>
                    <a:pt x="222001" y="76794"/>
                  </a:lnTo>
                  <a:lnTo>
                    <a:pt x="236961" y="125561"/>
                  </a:lnTo>
                  <a:lnTo>
                    <a:pt x="241129" y="180254"/>
                  </a:lnTo>
                  <a:lnTo>
                    <a:pt x="241953" y="236118"/>
                  </a:lnTo>
                  <a:lnTo>
                    <a:pt x="230676" y="297914"/>
                  </a:lnTo>
                  <a:lnTo>
                    <a:pt x="217697" y="335357"/>
                  </a:lnTo>
                  <a:lnTo>
                    <a:pt x="185556" y="390141"/>
                  </a:lnTo>
                  <a:lnTo>
                    <a:pt x="163644" y="420785"/>
                  </a:lnTo>
                  <a:lnTo>
                    <a:pt x="135445" y="444033"/>
                  </a:lnTo>
                  <a:lnTo>
                    <a:pt x="115180" y="454437"/>
                  </a:lnTo>
                  <a:lnTo>
                    <a:pt x="91355" y="456722"/>
                  </a:lnTo>
                  <a:lnTo>
                    <a:pt x="67508" y="452668"/>
                  </a:lnTo>
                  <a:lnTo>
                    <a:pt x="49111" y="443067"/>
                  </a:lnTo>
                  <a:lnTo>
                    <a:pt x="36255" y="427882"/>
                  </a:lnTo>
                  <a:lnTo>
                    <a:pt x="31189" y="418919"/>
                  </a:lnTo>
                  <a:lnTo>
                    <a:pt x="30151" y="409435"/>
                  </a:lnTo>
                  <a:lnTo>
                    <a:pt x="35237" y="389537"/>
                  </a:lnTo>
                  <a:lnTo>
                    <a:pt x="48416" y="372115"/>
                  </a:lnTo>
                  <a:lnTo>
                    <a:pt x="65972" y="357743"/>
                  </a:lnTo>
                  <a:lnTo>
                    <a:pt x="85473" y="347456"/>
                  </a:lnTo>
                  <a:lnTo>
                    <a:pt x="134993" y="339726"/>
                  </a:lnTo>
                  <a:lnTo>
                    <a:pt x="186716" y="341318"/>
                  </a:lnTo>
                  <a:lnTo>
                    <a:pt x="245513" y="347425"/>
                  </a:lnTo>
                  <a:lnTo>
                    <a:pt x="263212" y="348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863751" y="2674238"/>
            <a:ext cx="945545" cy="568540"/>
            <a:chOff x="2863751" y="2674238"/>
            <a:chExt cx="945545" cy="568540"/>
          </a:xfrm>
        </p:grpSpPr>
        <p:sp>
          <p:nvSpPr>
            <p:cNvPr id="52" name="Freeform 51"/>
            <p:cNvSpPr/>
            <p:nvPr/>
          </p:nvSpPr>
          <p:spPr>
            <a:xfrm>
              <a:off x="2884808" y="296903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8" y="0"/>
                  </a:lnTo>
                  <a:lnTo>
                    <a:pt x="4492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63751" y="3053264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8599" y="14654"/>
                  </a:lnTo>
                  <a:lnTo>
                    <a:pt x="128389" y="27028"/>
                  </a:lnTo>
                  <a:lnTo>
                    <a:pt x="73410" y="33805"/>
                  </a:lnTo>
                  <a:lnTo>
                    <a:pt x="34619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84891" y="2674238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21057" y="0"/>
                  </a:moveTo>
                  <a:lnTo>
                    <a:pt x="12723" y="52050"/>
                  </a:lnTo>
                  <a:lnTo>
                    <a:pt x="11179" y="101990"/>
                  </a:lnTo>
                  <a:lnTo>
                    <a:pt x="10721" y="152662"/>
                  </a:lnTo>
                  <a:lnTo>
                    <a:pt x="7466" y="205890"/>
                  </a:lnTo>
                  <a:lnTo>
                    <a:pt x="2212" y="257536"/>
                  </a:lnTo>
                  <a:lnTo>
                    <a:pt x="655" y="311054"/>
                  </a:lnTo>
                  <a:lnTo>
                    <a:pt x="194" y="365905"/>
                  </a:lnTo>
                  <a:lnTo>
                    <a:pt x="86" y="409459"/>
                  </a:lnTo>
                  <a:lnTo>
                    <a:pt x="25" y="472271"/>
                  </a:lnTo>
                  <a:lnTo>
                    <a:pt x="7" y="524937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93677" y="2729816"/>
              <a:ext cx="415619" cy="499222"/>
            </a:xfrm>
            <a:custGeom>
              <a:avLst/>
              <a:gdLst/>
              <a:ahLst/>
              <a:cxnLst/>
              <a:rect l="0" t="0" r="0" b="0"/>
              <a:pathLst>
                <a:path w="415619" h="499222">
                  <a:moveTo>
                    <a:pt x="196540" y="18121"/>
                  </a:moveTo>
                  <a:lnTo>
                    <a:pt x="159062" y="9788"/>
                  </a:lnTo>
                  <a:lnTo>
                    <a:pt x="146989" y="9056"/>
                  </a:lnTo>
                  <a:lnTo>
                    <a:pt x="136600" y="12078"/>
                  </a:lnTo>
                  <a:lnTo>
                    <a:pt x="90063" y="46095"/>
                  </a:lnTo>
                  <a:lnTo>
                    <a:pt x="46789" y="104185"/>
                  </a:lnTo>
                  <a:lnTo>
                    <a:pt x="29379" y="132411"/>
                  </a:lnTo>
                  <a:lnTo>
                    <a:pt x="14170" y="181187"/>
                  </a:lnTo>
                  <a:lnTo>
                    <a:pt x="7974" y="232683"/>
                  </a:lnTo>
                  <a:lnTo>
                    <a:pt x="419" y="283817"/>
                  </a:lnTo>
                  <a:lnTo>
                    <a:pt x="0" y="329123"/>
                  </a:lnTo>
                  <a:lnTo>
                    <a:pt x="19634" y="386353"/>
                  </a:lnTo>
                  <a:lnTo>
                    <a:pt x="46042" y="442718"/>
                  </a:lnTo>
                  <a:lnTo>
                    <a:pt x="66811" y="473691"/>
                  </a:lnTo>
                  <a:lnTo>
                    <a:pt x="87020" y="486929"/>
                  </a:lnTo>
                  <a:lnTo>
                    <a:pt x="112770" y="495542"/>
                  </a:lnTo>
                  <a:lnTo>
                    <a:pt x="158981" y="499221"/>
                  </a:lnTo>
                  <a:lnTo>
                    <a:pt x="188426" y="495936"/>
                  </a:lnTo>
                  <a:lnTo>
                    <a:pt x="213991" y="484337"/>
                  </a:lnTo>
                  <a:lnTo>
                    <a:pt x="277001" y="444331"/>
                  </a:lnTo>
                  <a:lnTo>
                    <a:pt x="336373" y="381585"/>
                  </a:lnTo>
                  <a:lnTo>
                    <a:pt x="372990" y="324187"/>
                  </a:lnTo>
                  <a:lnTo>
                    <a:pt x="403100" y="267442"/>
                  </a:lnTo>
                  <a:lnTo>
                    <a:pt x="413331" y="225225"/>
                  </a:lnTo>
                  <a:lnTo>
                    <a:pt x="415618" y="161803"/>
                  </a:lnTo>
                  <a:lnTo>
                    <a:pt x="402899" y="103001"/>
                  </a:lnTo>
                  <a:lnTo>
                    <a:pt x="378202" y="51915"/>
                  </a:lnTo>
                  <a:lnTo>
                    <a:pt x="346552" y="24365"/>
                  </a:lnTo>
                  <a:lnTo>
                    <a:pt x="307539" y="6973"/>
                  </a:lnTo>
                  <a:lnTo>
                    <a:pt x="260754" y="0"/>
                  </a:lnTo>
                  <a:lnTo>
                    <a:pt x="209355" y="6050"/>
                  </a:lnTo>
                  <a:lnTo>
                    <a:pt x="149138" y="21890"/>
                  </a:lnTo>
                  <a:lnTo>
                    <a:pt x="122841" y="28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2211399" y="2718058"/>
            <a:ext cx="557542" cy="806714"/>
          </a:xfrm>
          <a:custGeom>
            <a:avLst/>
            <a:gdLst/>
            <a:ahLst/>
            <a:cxnLst/>
            <a:rect l="0" t="0" r="0" b="0"/>
            <a:pathLst>
              <a:path w="557542" h="806714">
                <a:moveTo>
                  <a:pt x="210155" y="29879"/>
                </a:moveTo>
                <a:lnTo>
                  <a:pt x="156280" y="65796"/>
                </a:lnTo>
                <a:lnTo>
                  <a:pt x="118275" y="96332"/>
                </a:lnTo>
                <a:lnTo>
                  <a:pt x="65204" y="156509"/>
                </a:lnTo>
                <a:lnTo>
                  <a:pt x="40753" y="198392"/>
                </a:lnTo>
                <a:lnTo>
                  <a:pt x="24658" y="248866"/>
                </a:lnTo>
                <a:lnTo>
                  <a:pt x="10214" y="303897"/>
                </a:lnTo>
                <a:lnTo>
                  <a:pt x="1685" y="359827"/>
                </a:lnTo>
                <a:lnTo>
                  <a:pt x="0" y="415935"/>
                </a:lnTo>
                <a:lnTo>
                  <a:pt x="2786" y="472079"/>
                </a:lnTo>
                <a:lnTo>
                  <a:pt x="14255" y="528229"/>
                </a:lnTo>
                <a:lnTo>
                  <a:pt x="20550" y="583211"/>
                </a:lnTo>
                <a:lnTo>
                  <a:pt x="29844" y="618089"/>
                </a:lnTo>
                <a:lnTo>
                  <a:pt x="60699" y="681355"/>
                </a:lnTo>
                <a:lnTo>
                  <a:pt x="114970" y="743341"/>
                </a:lnTo>
                <a:lnTo>
                  <a:pt x="148979" y="773404"/>
                </a:lnTo>
                <a:lnTo>
                  <a:pt x="211342" y="797471"/>
                </a:lnTo>
                <a:lnTo>
                  <a:pt x="266541" y="806713"/>
                </a:lnTo>
                <a:lnTo>
                  <a:pt x="302901" y="802725"/>
                </a:lnTo>
                <a:lnTo>
                  <a:pt x="360409" y="776116"/>
                </a:lnTo>
                <a:lnTo>
                  <a:pt x="418545" y="742138"/>
                </a:lnTo>
                <a:lnTo>
                  <a:pt x="451186" y="711079"/>
                </a:lnTo>
                <a:lnTo>
                  <a:pt x="494326" y="650784"/>
                </a:lnTo>
                <a:lnTo>
                  <a:pt x="512333" y="616274"/>
                </a:lnTo>
                <a:lnTo>
                  <a:pt x="532614" y="557269"/>
                </a:lnTo>
                <a:lnTo>
                  <a:pt x="550522" y="503789"/>
                </a:lnTo>
                <a:lnTo>
                  <a:pt x="556198" y="453168"/>
                </a:lnTo>
                <a:lnTo>
                  <a:pt x="557319" y="394988"/>
                </a:lnTo>
                <a:lnTo>
                  <a:pt x="557541" y="333107"/>
                </a:lnTo>
                <a:lnTo>
                  <a:pt x="549255" y="270025"/>
                </a:lnTo>
                <a:lnTo>
                  <a:pt x="545700" y="243066"/>
                </a:lnTo>
                <a:lnTo>
                  <a:pt x="527473" y="187630"/>
                </a:lnTo>
                <a:lnTo>
                  <a:pt x="512261" y="131620"/>
                </a:lnTo>
                <a:lnTo>
                  <a:pt x="489586" y="85071"/>
                </a:lnTo>
                <a:lnTo>
                  <a:pt x="447514" y="37430"/>
                </a:lnTo>
                <a:lnTo>
                  <a:pt x="429122" y="23097"/>
                </a:lnTo>
                <a:lnTo>
                  <a:pt x="387858" y="7463"/>
                </a:lnTo>
                <a:lnTo>
                  <a:pt x="338587" y="1011"/>
                </a:lnTo>
                <a:lnTo>
                  <a:pt x="276772" y="0"/>
                </a:lnTo>
                <a:lnTo>
                  <a:pt x="226644" y="9198"/>
                </a:lnTo>
                <a:lnTo>
                  <a:pt x="173577" y="34280"/>
                </a:lnTo>
                <a:lnTo>
                  <a:pt x="117429" y="68488"/>
                </a:lnTo>
                <a:lnTo>
                  <a:pt x="71476" y="99074"/>
                </a:lnTo>
                <a:lnTo>
                  <a:pt x="52227" y="11410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5810085" y="1795832"/>
            <a:ext cx="10530" cy="368498"/>
          </a:xfrm>
          <a:custGeom>
            <a:avLst/>
            <a:gdLst/>
            <a:ahLst/>
            <a:cxnLst/>
            <a:rect l="0" t="0" r="0" b="0"/>
            <a:pathLst>
              <a:path w="10530" h="368498">
                <a:moveTo>
                  <a:pt x="0" y="0"/>
                </a:moveTo>
                <a:lnTo>
                  <a:pt x="8333" y="52050"/>
                </a:lnTo>
                <a:lnTo>
                  <a:pt x="9878" y="101990"/>
                </a:lnTo>
                <a:lnTo>
                  <a:pt x="10336" y="149542"/>
                </a:lnTo>
                <a:lnTo>
                  <a:pt x="10491" y="212423"/>
                </a:lnTo>
                <a:lnTo>
                  <a:pt x="4456" y="269905"/>
                </a:lnTo>
                <a:lnTo>
                  <a:pt x="8983" y="326319"/>
                </a:lnTo>
                <a:lnTo>
                  <a:pt x="10529" y="3684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5989070" y="2080102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6216528" y="1777210"/>
            <a:ext cx="267382" cy="359326"/>
          </a:xfrm>
          <a:custGeom>
            <a:avLst/>
            <a:gdLst/>
            <a:ahLst/>
            <a:cxnLst/>
            <a:rect l="0" t="0" r="0" b="0"/>
            <a:pathLst>
              <a:path w="267382" h="359326">
                <a:moveTo>
                  <a:pt x="267381" y="18622"/>
                </a:moveTo>
                <a:lnTo>
                  <a:pt x="212336" y="1834"/>
                </a:lnTo>
                <a:lnTo>
                  <a:pt x="174382" y="0"/>
                </a:lnTo>
                <a:lnTo>
                  <a:pt x="134671" y="7515"/>
                </a:lnTo>
                <a:lnTo>
                  <a:pt x="111303" y="17975"/>
                </a:lnTo>
                <a:lnTo>
                  <a:pt x="55510" y="72132"/>
                </a:lnTo>
                <a:lnTo>
                  <a:pt x="24015" y="121955"/>
                </a:lnTo>
                <a:lnTo>
                  <a:pt x="5316" y="179977"/>
                </a:lnTo>
                <a:lnTo>
                  <a:pt x="0" y="211998"/>
                </a:lnTo>
                <a:lnTo>
                  <a:pt x="6118" y="273802"/>
                </a:lnTo>
                <a:lnTo>
                  <a:pt x="13224" y="304001"/>
                </a:lnTo>
                <a:lnTo>
                  <a:pt x="24181" y="325222"/>
                </a:lnTo>
                <a:lnTo>
                  <a:pt x="39969" y="339332"/>
                </a:lnTo>
                <a:lnTo>
                  <a:pt x="78700" y="357923"/>
                </a:lnTo>
                <a:lnTo>
                  <a:pt x="99295" y="359325"/>
                </a:lnTo>
                <a:lnTo>
                  <a:pt x="141112" y="350694"/>
                </a:lnTo>
                <a:lnTo>
                  <a:pt x="167057" y="335512"/>
                </a:lnTo>
                <a:lnTo>
                  <a:pt x="179119" y="319729"/>
                </a:lnTo>
                <a:lnTo>
                  <a:pt x="187209" y="299846"/>
                </a:lnTo>
                <a:lnTo>
                  <a:pt x="190805" y="275412"/>
                </a:lnTo>
                <a:lnTo>
                  <a:pt x="186164" y="255193"/>
                </a:lnTo>
                <a:lnTo>
                  <a:pt x="175133" y="238409"/>
                </a:lnTo>
                <a:lnTo>
                  <a:pt x="158531" y="223150"/>
                </a:lnTo>
                <a:lnTo>
                  <a:pt x="156210" y="219315"/>
                </a:lnTo>
                <a:lnTo>
                  <a:pt x="158172" y="217928"/>
                </a:lnTo>
                <a:lnTo>
                  <a:pt x="217166" y="218599"/>
                </a:lnTo>
                <a:lnTo>
                  <a:pt x="256852" y="21866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6539339" y="1927599"/>
            <a:ext cx="138908" cy="205146"/>
          </a:xfrm>
          <a:custGeom>
            <a:avLst/>
            <a:gdLst/>
            <a:ahLst/>
            <a:cxnLst/>
            <a:rect l="0" t="0" r="0" b="0"/>
            <a:pathLst>
              <a:path w="138908" h="205146">
                <a:moveTo>
                  <a:pt x="7741" y="68275"/>
                </a:moveTo>
                <a:lnTo>
                  <a:pt x="50433" y="65155"/>
                </a:lnTo>
                <a:lnTo>
                  <a:pt x="109810" y="49147"/>
                </a:lnTo>
                <a:lnTo>
                  <a:pt x="132653" y="37936"/>
                </a:lnTo>
                <a:lnTo>
                  <a:pt x="137810" y="30502"/>
                </a:lnTo>
                <a:lnTo>
                  <a:pt x="138907" y="22036"/>
                </a:lnTo>
                <a:lnTo>
                  <a:pt x="137299" y="12882"/>
                </a:lnTo>
                <a:lnTo>
                  <a:pt x="131548" y="6780"/>
                </a:lnTo>
                <a:lnTo>
                  <a:pt x="112679" y="0"/>
                </a:lnTo>
                <a:lnTo>
                  <a:pt x="88695" y="3225"/>
                </a:lnTo>
                <a:lnTo>
                  <a:pt x="64778" y="12458"/>
                </a:lnTo>
                <a:lnTo>
                  <a:pt x="38159" y="31979"/>
                </a:lnTo>
                <a:lnTo>
                  <a:pt x="16623" y="59470"/>
                </a:lnTo>
                <a:lnTo>
                  <a:pt x="3484" y="91012"/>
                </a:lnTo>
                <a:lnTo>
                  <a:pt x="0" y="116205"/>
                </a:lnTo>
                <a:lnTo>
                  <a:pt x="4691" y="139880"/>
                </a:lnTo>
                <a:lnTo>
                  <a:pt x="20486" y="169819"/>
                </a:lnTo>
                <a:lnTo>
                  <a:pt x="34462" y="184766"/>
                </a:lnTo>
                <a:lnTo>
                  <a:pt x="52372" y="195308"/>
                </a:lnTo>
                <a:lnTo>
                  <a:pt x="102498" y="2051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6799815" y="1743190"/>
            <a:ext cx="21007" cy="336913"/>
          </a:xfrm>
          <a:custGeom>
            <a:avLst/>
            <a:gdLst/>
            <a:ahLst/>
            <a:cxnLst/>
            <a:rect l="0" t="0" r="0" b="0"/>
            <a:pathLst>
              <a:path w="21007" h="336913">
                <a:moveTo>
                  <a:pt x="21006" y="0"/>
                </a:moveTo>
                <a:lnTo>
                  <a:pt x="9828" y="16767"/>
                </a:lnTo>
                <a:lnTo>
                  <a:pt x="2876" y="49551"/>
                </a:lnTo>
                <a:lnTo>
                  <a:pt x="528" y="110956"/>
                </a:lnTo>
                <a:lnTo>
                  <a:pt x="121" y="162077"/>
                </a:lnTo>
                <a:lnTo>
                  <a:pt x="0" y="214269"/>
                </a:lnTo>
                <a:lnTo>
                  <a:pt x="1134" y="265608"/>
                </a:lnTo>
                <a:lnTo>
                  <a:pt x="8285" y="316111"/>
                </a:lnTo>
                <a:lnTo>
                  <a:pt x="10477" y="336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6694479" y="1859003"/>
            <a:ext cx="231628" cy="42115"/>
          </a:xfrm>
          <a:custGeom>
            <a:avLst/>
            <a:gdLst/>
            <a:ahLst/>
            <a:cxnLst/>
            <a:rect l="0" t="0" r="0" b="0"/>
            <a:pathLst>
              <a:path w="231628" h="42115">
                <a:moveTo>
                  <a:pt x="231627" y="0"/>
                </a:moveTo>
                <a:lnTo>
                  <a:pt x="169347" y="17958"/>
                </a:lnTo>
                <a:lnTo>
                  <a:pt x="112177" y="31667"/>
                </a:lnTo>
                <a:lnTo>
                  <a:pt x="58974" y="39019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6783361" y="1724674"/>
            <a:ext cx="2126001" cy="886394"/>
            <a:chOff x="6783361" y="1724674"/>
            <a:chExt cx="2126001" cy="886394"/>
          </a:xfrm>
        </p:grpSpPr>
        <p:sp>
          <p:nvSpPr>
            <p:cNvPr id="64" name="Freeform 63"/>
            <p:cNvSpPr/>
            <p:nvPr/>
          </p:nvSpPr>
          <p:spPr>
            <a:xfrm>
              <a:off x="7117264" y="1905658"/>
              <a:ext cx="94758" cy="181306"/>
            </a:xfrm>
            <a:custGeom>
              <a:avLst/>
              <a:gdLst/>
              <a:ahLst/>
              <a:cxnLst/>
              <a:rect l="0" t="0" r="0" b="0"/>
              <a:pathLst>
                <a:path w="94758" h="181306">
                  <a:moveTo>
                    <a:pt x="0" y="73699"/>
                  </a:moveTo>
                  <a:lnTo>
                    <a:pt x="3119" y="127844"/>
                  </a:lnTo>
                  <a:lnTo>
                    <a:pt x="15619" y="181305"/>
                  </a:lnTo>
                  <a:lnTo>
                    <a:pt x="15092" y="180531"/>
                  </a:lnTo>
                  <a:lnTo>
                    <a:pt x="3894" y="136424"/>
                  </a:lnTo>
                  <a:lnTo>
                    <a:pt x="3889" y="83446"/>
                  </a:lnTo>
                  <a:lnTo>
                    <a:pt x="9918" y="56974"/>
                  </a:lnTo>
                  <a:lnTo>
                    <a:pt x="20395" y="33510"/>
                  </a:lnTo>
                  <a:lnTo>
                    <a:pt x="39090" y="17623"/>
                  </a:lnTo>
                  <a:lnTo>
                    <a:pt x="69684" y="522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09211" y="1947772"/>
              <a:ext cx="18624" cy="147400"/>
            </a:xfrm>
            <a:custGeom>
              <a:avLst/>
              <a:gdLst/>
              <a:ahLst/>
              <a:cxnLst/>
              <a:rect l="0" t="0" r="0" b="0"/>
              <a:pathLst>
                <a:path w="18624" h="147400">
                  <a:moveTo>
                    <a:pt x="18623" y="0"/>
                  </a:moveTo>
                  <a:lnTo>
                    <a:pt x="1834" y="55044"/>
                  </a:lnTo>
                  <a:lnTo>
                    <a:pt x="0" y="92998"/>
                  </a:lnTo>
                  <a:lnTo>
                    <a:pt x="809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96249" y="186354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97622" y="1724674"/>
              <a:ext cx="140783" cy="395741"/>
            </a:xfrm>
            <a:custGeom>
              <a:avLst/>
              <a:gdLst/>
              <a:ahLst/>
              <a:cxnLst/>
              <a:rect l="0" t="0" r="0" b="0"/>
              <a:pathLst>
                <a:path w="140783" h="395741">
                  <a:moveTo>
                    <a:pt x="109197" y="286269"/>
                  </a:moveTo>
                  <a:lnTo>
                    <a:pt x="99621" y="262222"/>
                  </a:lnTo>
                  <a:lnTo>
                    <a:pt x="88953" y="247895"/>
                  </a:lnTo>
                  <a:lnTo>
                    <a:pt x="80493" y="244309"/>
                  </a:lnTo>
                  <a:lnTo>
                    <a:pt x="58615" y="243443"/>
                  </a:lnTo>
                  <a:lnTo>
                    <a:pt x="39533" y="250077"/>
                  </a:lnTo>
                  <a:lnTo>
                    <a:pt x="31168" y="255122"/>
                  </a:lnTo>
                  <a:lnTo>
                    <a:pt x="18755" y="270086"/>
                  </a:lnTo>
                  <a:lnTo>
                    <a:pt x="1254" y="313878"/>
                  </a:lnTo>
                  <a:lnTo>
                    <a:pt x="0" y="337144"/>
                  </a:lnTo>
                  <a:lnTo>
                    <a:pt x="4513" y="359183"/>
                  </a:lnTo>
                  <a:lnTo>
                    <a:pt x="14317" y="380676"/>
                  </a:lnTo>
                  <a:lnTo>
                    <a:pt x="22547" y="387811"/>
                  </a:lnTo>
                  <a:lnTo>
                    <a:pt x="44169" y="395740"/>
                  </a:lnTo>
                  <a:lnTo>
                    <a:pt x="54147" y="394344"/>
                  </a:lnTo>
                  <a:lnTo>
                    <a:pt x="71471" y="383435"/>
                  </a:lnTo>
                  <a:lnTo>
                    <a:pt x="88790" y="357563"/>
                  </a:lnTo>
                  <a:lnTo>
                    <a:pt x="108820" y="298676"/>
                  </a:lnTo>
                  <a:lnTo>
                    <a:pt x="116494" y="256410"/>
                  </a:lnTo>
                  <a:lnTo>
                    <a:pt x="118768" y="202552"/>
                  </a:lnTo>
                  <a:lnTo>
                    <a:pt x="119441" y="149550"/>
                  </a:lnTo>
                  <a:lnTo>
                    <a:pt x="116521" y="99920"/>
                  </a:lnTo>
                  <a:lnTo>
                    <a:pt x="105054" y="41229"/>
                  </a:lnTo>
                  <a:lnTo>
                    <a:pt x="94971" y="4264"/>
                  </a:lnTo>
                  <a:lnTo>
                    <a:pt x="91524" y="0"/>
                  </a:lnTo>
                  <a:lnTo>
                    <a:pt x="88056" y="666"/>
                  </a:lnTo>
                  <a:lnTo>
                    <a:pt x="81084" y="10765"/>
                  </a:lnTo>
                  <a:lnTo>
                    <a:pt x="74085" y="26952"/>
                  </a:lnTo>
                  <a:lnTo>
                    <a:pt x="68465" y="88816"/>
                  </a:lnTo>
                  <a:lnTo>
                    <a:pt x="70475" y="151643"/>
                  </a:lnTo>
                  <a:lnTo>
                    <a:pt x="78617" y="202706"/>
                  </a:lnTo>
                  <a:lnTo>
                    <a:pt x="88438" y="251761"/>
                  </a:lnTo>
                  <a:lnTo>
                    <a:pt x="102237" y="304669"/>
                  </a:lnTo>
                  <a:lnTo>
                    <a:pt x="128066" y="359618"/>
                  </a:lnTo>
                  <a:lnTo>
                    <a:pt x="140782" y="391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77312" y="1971756"/>
              <a:ext cx="119062" cy="151580"/>
            </a:xfrm>
            <a:custGeom>
              <a:avLst/>
              <a:gdLst/>
              <a:ahLst/>
              <a:cxnLst/>
              <a:rect l="0" t="0" r="0" b="0"/>
              <a:pathLst>
                <a:path w="119062" h="151580">
                  <a:moveTo>
                    <a:pt x="119061" y="18130"/>
                  </a:moveTo>
                  <a:lnTo>
                    <a:pt x="102293" y="6951"/>
                  </a:lnTo>
                  <a:lnTo>
                    <a:pt x="69509" y="0"/>
                  </a:lnTo>
                  <a:lnTo>
                    <a:pt x="49854" y="4613"/>
                  </a:lnTo>
                  <a:lnTo>
                    <a:pt x="18173" y="26638"/>
                  </a:lnTo>
                  <a:lnTo>
                    <a:pt x="2081" y="52236"/>
                  </a:lnTo>
                  <a:lnTo>
                    <a:pt x="0" y="75012"/>
                  </a:lnTo>
                  <a:lnTo>
                    <a:pt x="8195" y="122172"/>
                  </a:lnTo>
                  <a:lnTo>
                    <a:pt x="13565" y="130775"/>
                  </a:lnTo>
                  <a:lnTo>
                    <a:pt x="28890" y="143454"/>
                  </a:lnTo>
                  <a:lnTo>
                    <a:pt x="62838" y="151579"/>
                  </a:lnTo>
                  <a:lnTo>
                    <a:pt x="82764" y="147241"/>
                  </a:lnTo>
                  <a:lnTo>
                    <a:pt x="91354" y="142808"/>
                  </a:lnTo>
                  <a:lnTo>
                    <a:pt x="104017" y="128524"/>
                  </a:lnTo>
                  <a:lnTo>
                    <a:pt x="112375" y="109308"/>
                  </a:lnTo>
                  <a:lnTo>
                    <a:pt x="115910" y="73351"/>
                  </a:lnTo>
                  <a:lnTo>
                    <a:pt x="108533" y="28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29601" y="1768787"/>
              <a:ext cx="61530" cy="368499"/>
            </a:xfrm>
            <a:custGeom>
              <a:avLst/>
              <a:gdLst/>
              <a:ahLst/>
              <a:cxnLst/>
              <a:rect l="0" t="0" r="0" b="0"/>
              <a:pathLst>
                <a:path w="61530" h="368499">
                  <a:moveTo>
                    <a:pt x="61529" y="368498"/>
                  </a:moveTo>
                  <a:lnTo>
                    <a:pt x="44740" y="313453"/>
                  </a:lnTo>
                  <a:lnTo>
                    <a:pt x="38195" y="262045"/>
                  </a:lnTo>
                  <a:lnTo>
                    <a:pt x="25983" y="206830"/>
                  </a:lnTo>
                  <a:lnTo>
                    <a:pt x="13476" y="150863"/>
                  </a:lnTo>
                  <a:lnTo>
                    <a:pt x="6673" y="97867"/>
                  </a:lnTo>
                  <a:lnTo>
                    <a:pt x="0" y="47668"/>
                  </a:lnTo>
                  <a:lnTo>
                    <a:pt x="5327" y="23525"/>
                  </a:lnTo>
                  <a:lnTo>
                    <a:pt x="10022" y="12174"/>
                  </a:lnTo>
                  <a:lnTo>
                    <a:pt x="17832" y="5776"/>
                  </a:lnTo>
                  <a:lnTo>
                    <a:pt x="27718" y="2681"/>
                  </a:lnTo>
                  <a:lnTo>
                    <a:pt x="61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96373" y="195830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87940" y="2195"/>
                  </a:lnTo>
                  <a:lnTo>
                    <a:pt x="28809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80684" y="1884601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49263"/>
                  </a:lnTo>
                  <a:lnTo>
                    <a:pt x="0" y="99344"/>
                  </a:lnTo>
                  <a:lnTo>
                    <a:pt x="1170" y="152397"/>
                  </a:lnTo>
                  <a:lnTo>
                    <a:pt x="7235" y="208541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85927" y="2000414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9065"/>
                  </a:lnTo>
                  <a:lnTo>
                    <a:pt x="88420" y="11409"/>
                  </a:lnTo>
                  <a:lnTo>
                    <a:pt x="26549" y="195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85969" y="1768787"/>
              <a:ext cx="168457" cy="347441"/>
            </a:xfrm>
            <a:custGeom>
              <a:avLst/>
              <a:gdLst/>
              <a:ahLst/>
              <a:cxnLst/>
              <a:rect l="0" t="0" r="0" b="0"/>
              <a:pathLst>
                <a:path w="168457" h="347441">
                  <a:moveTo>
                    <a:pt x="0" y="0"/>
                  </a:moveTo>
                  <a:lnTo>
                    <a:pt x="0" y="54145"/>
                  </a:lnTo>
                  <a:lnTo>
                    <a:pt x="5589" y="114680"/>
                  </a:lnTo>
                  <a:lnTo>
                    <a:pt x="14654" y="171240"/>
                  </a:lnTo>
                  <a:lnTo>
                    <a:pt x="24749" y="226863"/>
                  </a:lnTo>
                  <a:lnTo>
                    <a:pt x="37471" y="289654"/>
                  </a:lnTo>
                  <a:lnTo>
                    <a:pt x="39568" y="323560"/>
                  </a:lnTo>
                  <a:lnTo>
                    <a:pt x="38078" y="322161"/>
                  </a:lnTo>
                  <a:lnTo>
                    <a:pt x="34471" y="308129"/>
                  </a:lnTo>
                  <a:lnTo>
                    <a:pt x="33610" y="275091"/>
                  </a:lnTo>
                  <a:lnTo>
                    <a:pt x="37554" y="253284"/>
                  </a:lnTo>
                  <a:lnTo>
                    <a:pt x="51941" y="226866"/>
                  </a:lnTo>
                  <a:lnTo>
                    <a:pt x="60364" y="222604"/>
                  </a:lnTo>
                  <a:lnTo>
                    <a:pt x="82200" y="220988"/>
                  </a:lnTo>
                  <a:lnTo>
                    <a:pt x="101264" y="227288"/>
                  </a:lnTo>
                  <a:lnTo>
                    <a:pt x="109623" y="232244"/>
                  </a:lnTo>
                  <a:lnTo>
                    <a:pt x="122031" y="247109"/>
                  </a:lnTo>
                  <a:lnTo>
                    <a:pt x="160567" y="308881"/>
                  </a:lnTo>
                  <a:lnTo>
                    <a:pt x="16845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739482" y="1920863"/>
              <a:ext cx="169880" cy="248008"/>
            </a:xfrm>
            <a:custGeom>
              <a:avLst/>
              <a:gdLst/>
              <a:ahLst/>
              <a:cxnLst/>
              <a:rect l="0" t="0" r="0" b="0"/>
              <a:pathLst>
                <a:path w="169880" h="248008">
                  <a:moveTo>
                    <a:pt x="20228" y="121665"/>
                  </a:moveTo>
                  <a:lnTo>
                    <a:pt x="62920" y="118546"/>
                  </a:lnTo>
                  <a:lnTo>
                    <a:pt x="122296" y="96471"/>
                  </a:lnTo>
                  <a:lnTo>
                    <a:pt x="145140" y="87851"/>
                  </a:lnTo>
                  <a:lnTo>
                    <a:pt x="160753" y="73881"/>
                  </a:lnTo>
                  <a:lnTo>
                    <a:pt x="166553" y="65243"/>
                  </a:lnTo>
                  <a:lnTo>
                    <a:pt x="169879" y="46285"/>
                  </a:lnTo>
                  <a:lnTo>
                    <a:pt x="169128" y="36317"/>
                  </a:lnTo>
                  <a:lnTo>
                    <a:pt x="158936" y="19002"/>
                  </a:lnTo>
                  <a:lnTo>
                    <a:pt x="151304" y="11109"/>
                  </a:lnTo>
                  <a:lnTo>
                    <a:pt x="130347" y="2339"/>
                  </a:lnTo>
                  <a:lnTo>
                    <a:pt x="118206" y="0"/>
                  </a:lnTo>
                  <a:lnTo>
                    <a:pt x="92240" y="3641"/>
                  </a:lnTo>
                  <a:lnTo>
                    <a:pt x="67441" y="13058"/>
                  </a:lnTo>
                  <a:lnTo>
                    <a:pt x="24870" y="44943"/>
                  </a:lnTo>
                  <a:lnTo>
                    <a:pt x="8605" y="71247"/>
                  </a:lnTo>
                  <a:lnTo>
                    <a:pt x="1034" y="119982"/>
                  </a:lnTo>
                  <a:lnTo>
                    <a:pt x="0" y="147043"/>
                  </a:lnTo>
                  <a:lnTo>
                    <a:pt x="5778" y="168429"/>
                  </a:lnTo>
                  <a:lnTo>
                    <a:pt x="28552" y="201222"/>
                  </a:lnTo>
                  <a:lnTo>
                    <a:pt x="54280" y="223097"/>
                  </a:lnTo>
                  <a:lnTo>
                    <a:pt x="107716" y="241873"/>
                  </a:lnTo>
                  <a:lnTo>
                    <a:pt x="146570" y="248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83361" y="2362773"/>
              <a:ext cx="123334" cy="198713"/>
            </a:xfrm>
            <a:custGeom>
              <a:avLst/>
              <a:gdLst/>
              <a:ahLst/>
              <a:cxnLst/>
              <a:rect l="0" t="0" r="0" b="0"/>
              <a:pathLst>
                <a:path w="123334" h="198713">
                  <a:moveTo>
                    <a:pt x="123333" y="27196"/>
                  </a:moveTo>
                  <a:lnTo>
                    <a:pt x="117744" y="10428"/>
                  </a:lnTo>
                  <a:lnTo>
                    <a:pt x="111418" y="5489"/>
                  </a:lnTo>
                  <a:lnTo>
                    <a:pt x="91911" y="0"/>
                  </a:lnTo>
                  <a:lnTo>
                    <a:pt x="54621" y="2500"/>
                  </a:lnTo>
                  <a:lnTo>
                    <a:pt x="33912" y="10761"/>
                  </a:lnTo>
                  <a:lnTo>
                    <a:pt x="25115" y="16239"/>
                  </a:lnTo>
                  <a:lnTo>
                    <a:pt x="12221" y="31685"/>
                  </a:lnTo>
                  <a:lnTo>
                    <a:pt x="7144" y="40717"/>
                  </a:lnTo>
                  <a:lnTo>
                    <a:pt x="0" y="81375"/>
                  </a:lnTo>
                  <a:lnTo>
                    <a:pt x="3472" y="119288"/>
                  </a:lnTo>
                  <a:lnTo>
                    <a:pt x="17499" y="152748"/>
                  </a:lnTo>
                  <a:lnTo>
                    <a:pt x="36473" y="179300"/>
                  </a:lnTo>
                  <a:lnTo>
                    <a:pt x="62502" y="196396"/>
                  </a:lnTo>
                  <a:lnTo>
                    <a:pt x="82259" y="198712"/>
                  </a:lnTo>
                  <a:lnTo>
                    <a:pt x="123333" y="195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56038" y="2411026"/>
              <a:ext cx="112587" cy="159366"/>
            </a:xfrm>
            <a:custGeom>
              <a:avLst/>
              <a:gdLst/>
              <a:ahLst/>
              <a:cxnLst/>
              <a:rect l="0" t="0" r="0" b="0"/>
              <a:pathLst>
                <a:path w="112587" h="159366">
                  <a:moveTo>
                    <a:pt x="87527" y="0"/>
                  </a:moveTo>
                  <a:lnTo>
                    <a:pt x="56244" y="9575"/>
                  </a:lnTo>
                  <a:lnTo>
                    <a:pt x="32504" y="27533"/>
                  </a:lnTo>
                  <a:lnTo>
                    <a:pt x="11822" y="54561"/>
                  </a:lnTo>
                  <a:lnTo>
                    <a:pt x="2017" y="74552"/>
                  </a:lnTo>
                  <a:lnTo>
                    <a:pt x="0" y="98255"/>
                  </a:lnTo>
                  <a:lnTo>
                    <a:pt x="4172" y="122047"/>
                  </a:lnTo>
                  <a:lnTo>
                    <a:pt x="13825" y="140421"/>
                  </a:lnTo>
                  <a:lnTo>
                    <a:pt x="29034" y="153266"/>
                  </a:lnTo>
                  <a:lnTo>
                    <a:pt x="38004" y="158329"/>
                  </a:lnTo>
                  <a:lnTo>
                    <a:pt x="46322" y="159365"/>
                  </a:lnTo>
                  <a:lnTo>
                    <a:pt x="61804" y="154277"/>
                  </a:lnTo>
                  <a:lnTo>
                    <a:pt x="83674" y="138258"/>
                  </a:lnTo>
                  <a:lnTo>
                    <a:pt x="99384" y="113105"/>
                  </a:lnTo>
                  <a:lnTo>
                    <a:pt x="111447" y="83425"/>
                  </a:lnTo>
                  <a:lnTo>
                    <a:pt x="112586" y="62814"/>
                  </a:lnTo>
                  <a:lnTo>
                    <a:pt x="108023" y="43125"/>
                  </a:lnTo>
                  <a:lnTo>
                    <a:pt x="8752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06735" y="2388507"/>
              <a:ext cx="168458" cy="190975"/>
            </a:xfrm>
            <a:custGeom>
              <a:avLst/>
              <a:gdLst/>
              <a:ahLst/>
              <a:cxnLst/>
              <a:rect l="0" t="0" r="0" b="0"/>
              <a:pathLst>
                <a:path w="168458" h="190975">
                  <a:moveTo>
                    <a:pt x="0" y="64632"/>
                  </a:moveTo>
                  <a:lnTo>
                    <a:pt x="0" y="123249"/>
                  </a:lnTo>
                  <a:lnTo>
                    <a:pt x="11179" y="158040"/>
                  </a:lnTo>
                  <a:lnTo>
                    <a:pt x="13302" y="159659"/>
                  </a:lnTo>
                  <a:lnTo>
                    <a:pt x="11125" y="105208"/>
                  </a:lnTo>
                  <a:lnTo>
                    <a:pt x="11817" y="48644"/>
                  </a:lnTo>
                  <a:lnTo>
                    <a:pt x="16171" y="24771"/>
                  </a:lnTo>
                  <a:lnTo>
                    <a:pt x="21309" y="15832"/>
                  </a:lnTo>
                  <a:lnTo>
                    <a:pt x="36377" y="2779"/>
                  </a:lnTo>
                  <a:lnTo>
                    <a:pt x="45309" y="0"/>
                  </a:lnTo>
                  <a:lnTo>
                    <a:pt x="64591" y="32"/>
                  </a:lnTo>
                  <a:lnTo>
                    <a:pt x="95178" y="12217"/>
                  </a:lnTo>
                  <a:lnTo>
                    <a:pt x="120878" y="36234"/>
                  </a:lnTo>
                  <a:lnTo>
                    <a:pt x="137722" y="65577"/>
                  </a:lnTo>
                  <a:lnTo>
                    <a:pt x="157578" y="128852"/>
                  </a:lnTo>
                  <a:lnTo>
                    <a:pt x="168457" y="1909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96249" y="2389969"/>
              <a:ext cx="126540" cy="168575"/>
            </a:xfrm>
            <a:custGeom>
              <a:avLst/>
              <a:gdLst/>
              <a:ahLst/>
              <a:cxnLst/>
              <a:rect l="0" t="0" r="0" b="0"/>
              <a:pathLst>
                <a:path w="126540" h="168575">
                  <a:moveTo>
                    <a:pt x="115813" y="0"/>
                  </a:moveTo>
                  <a:lnTo>
                    <a:pt x="73121" y="3119"/>
                  </a:lnTo>
                  <a:lnTo>
                    <a:pt x="31471" y="14654"/>
                  </a:lnTo>
                  <a:lnTo>
                    <a:pt x="23320" y="20298"/>
                  </a:lnTo>
                  <a:lnTo>
                    <a:pt x="11144" y="35927"/>
                  </a:lnTo>
                  <a:lnTo>
                    <a:pt x="9769" y="43838"/>
                  </a:lnTo>
                  <a:lnTo>
                    <a:pt x="11192" y="51452"/>
                  </a:lnTo>
                  <a:lnTo>
                    <a:pt x="14480" y="58868"/>
                  </a:lnTo>
                  <a:lnTo>
                    <a:pt x="27493" y="70227"/>
                  </a:lnTo>
                  <a:lnTo>
                    <a:pt x="84791" y="94451"/>
                  </a:lnTo>
                  <a:lnTo>
                    <a:pt x="104365" y="102809"/>
                  </a:lnTo>
                  <a:lnTo>
                    <a:pt x="120864" y="114323"/>
                  </a:lnTo>
                  <a:lnTo>
                    <a:pt x="125029" y="121839"/>
                  </a:lnTo>
                  <a:lnTo>
                    <a:pt x="126539" y="139548"/>
                  </a:lnTo>
                  <a:lnTo>
                    <a:pt x="122964" y="148014"/>
                  </a:lnTo>
                  <a:lnTo>
                    <a:pt x="109632" y="163660"/>
                  </a:lnTo>
                  <a:lnTo>
                    <a:pt x="101164" y="167598"/>
                  </a:lnTo>
                  <a:lnTo>
                    <a:pt x="46510" y="168574"/>
                  </a:lnTo>
                  <a:lnTo>
                    <a:pt x="26130" y="162269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38455" y="2263626"/>
              <a:ext cx="21007" cy="315856"/>
            </a:xfrm>
            <a:custGeom>
              <a:avLst/>
              <a:gdLst/>
              <a:ahLst/>
              <a:cxnLst/>
              <a:rect l="0" t="0" r="0" b="0"/>
              <a:pathLst>
                <a:path w="21007" h="315856">
                  <a:moveTo>
                    <a:pt x="21006" y="0"/>
                  </a:moveTo>
                  <a:lnTo>
                    <a:pt x="9827" y="16768"/>
                  </a:lnTo>
                  <a:lnTo>
                    <a:pt x="2876" y="55141"/>
                  </a:lnTo>
                  <a:lnTo>
                    <a:pt x="527" y="113275"/>
                  </a:lnTo>
                  <a:lnTo>
                    <a:pt x="120" y="162765"/>
                  </a:lnTo>
                  <a:lnTo>
                    <a:pt x="0" y="213303"/>
                  </a:lnTo>
                  <a:lnTo>
                    <a:pt x="3078" y="269775"/>
                  </a:lnTo>
                  <a:lnTo>
                    <a:pt x="1047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33119" y="2368911"/>
              <a:ext cx="242156" cy="21059"/>
            </a:xfrm>
            <a:custGeom>
              <a:avLst/>
              <a:gdLst/>
              <a:ahLst/>
              <a:cxnLst/>
              <a:rect l="0" t="0" r="0" b="0"/>
              <a:pathLst>
                <a:path w="242156" h="21059">
                  <a:moveTo>
                    <a:pt x="242155" y="0"/>
                  </a:moveTo>
                  <a:lnTo>
                    <a:pt x="199464" y="3120"/>
                  </a:lnTo>
                  <a:lnTo>
                    <a:pt x="146636" y="9065"/>
                  </a:lnTo>
                  <a:lnTo>
                    <a:pt x="95516" y="17476"/>
                  </a:lnTo>
                  <a:lnTo>
                    <a:pt x="41571" y="2035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51251" y="2419283"/>
              <a:ext cx="181952" cy="160945"/>
            </a:xfrm>
            <a:custGeom>
              <a:avLst/>
              <a:gdLst/>
              <a:ahLst/>
              <a:cxnLst/>
              <a:rect l="0" t="0" r="0" b="0"/>
              <a:pathLst>
                <a:path w="181952" h="160945">
                  <a:moveTo>
                    <a:pt x="139837" y="65442"/>
                  </a:moveTo>
                  <a:lnTo>
                    <a:pt x="119594" y="21479"/>
                  </a:lnTo>
                  <a:lnTo>
                    <a:pt x="100814" y="7689"/>
                  </a:lnTo>
                  <a:lnTo>
                    <a:pt x="78040" y="0"/>
                  </a:lnTo>
                  <a:lnTo>
                    <a:pt x="56220" y="482"/>
                  </a:lnTo>
                  <a:lnTo>
                    <a:pt x="37944" y="10834"/>
                  </a:lnTo>
                  <a:lnTo>
                    <a:pt x="23191" y="27134"/>
                  </a:lnTo>
                  <a:lnTo>
                    <a:pt x="271" y="76472"/>
                  </a:lnTo>
                  <a:lnTo>
                    <a:pt x="0" y="86833"/>
                  </a:lnTo>
                  <a:lnTo>
                    <a:pt x="16845" y="139185"/>
                  </a:lnTo>
                  <a:lnTo>
                    <a:pt x="30192" y="153979"/>
                  </a:lnTo>
                  <a:lnTo>
                    <a:pt x="38664" y="159562"/>
                  </a:lnTo>
                  <a:lnTo>
                    <a:pt x="46652" y="160944"/>
                  </a:lnTo>
                  <a:lnTo>
                    <a:pt x="54317" y="159526"/>
                  </a:lnTo>
                  <a:lnTo>
                    <a:pt x="89019" y="140438"/>
                  </a:lnTo>
                  <a:lnTo>
                    <a:pt x="113731" y="115349"/>
                  </a:lnTo>
                  <a:lnTo>
                    <a:pt x="122386" y="92692"/>
                  </a:lnTo>
                  <a:lnTo>
                    <a:pt x="126232" y="76383"/>
                  </a:lnTo>
                  <a:lnTo>
                    <a:pt x="127257" y="78585"/>
                  </a:lnTo>
                  <a:lnTo>
                    <a:pt x="134493" y="110152"/>
                  </a:lnTo>
                  <a:lnTo>
                    <a:pt x="139783" y="117476"/>
                  </a:lnTo>
                  <a:lnTo>
                    <a:pt x="155021" y="128732"/>
                  </a:lnTo>
                  <a:lnTo>
                    <a:pt x="181951" y="139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56344" y="2378369"/>
              <a:ext cx="166372" cy="211642"/>
            </a:xfrm>
            <a:custGeom>
              <a:avLst/>
              <a:gdLst/>
              <a:ahLst/>
              <a:cxnLst/>
              <a:rect l="0" t="0" r="0" b="0"/>
              <a:pathLst>
                <a:path w="166372" h="211642">
                  <a:moveTo>
                    <a:pt x="8444" y="53713"/>
                  </a:moveTo>
                  <a:lnTo>
                    <a:pt x="2854" y="70481"/>
                  </a:lnTo>
                  <a:lnTo>
                    <a:pt x="6899" y="129159"/>
                  </a:lnTo>
                  <a:lnTo>
                    <a:pt x="7413" y="142615"/>
                  </a:lnTo>
                  <a:lnTo>
                    <a:pt x="6587" y="145737"/>
                  </a:lnTo>
                  <a:lnTo>
                    <a:pt x="2549" y="133607"/>
                  </a:lnTo>
                  <a:lnTo>
                    <a:pt x="0" y="85396"/>
                  </a:lnTo>
                  <a:lnTo>
                    <a:pt x="7762" y="41134"/>
                  </a:lnTo>
                  <a:lnTo>
                    <a:pt x="18279" y="20437"/>
                  </a:lnTo>
                  <a:lnTo>
                    <a:pt x="33872" y="6558"/>
                  </a:lnTo>
                  <a:lnTo>
                    <a:pt x="42944" y="1220"/>
                  </a:lnTo>
                  <a:lnTo>
                    <a:pt x="52501" y="0"/>
                  </a:lnTo>
                  <a:lnTo>
                    <a:pt x="72478" y="4885"/>
                  </a:lnTo>
                  <a:lnTo>
                    <a:pt x="97867" y="20788"/>
                  </a:lnTo>
                  <a:lnTo>
                    <a:pt x="120207" y="45908"/>
                  </a:lnTo>
                  <a:lnTo>
                    <a:pt x="144318" y="104519"/>
                  </a:lnTo>
                  <a:lnTo>
                    <a:pt x="161561" y="159927"/>
                  </a:lnTo>
                  <a:lnTo>
                    <a:pt x="166371" y="211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43468" y="2274155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2" y="127784"/>
                  </a:lnTo>
                  <a:lnTo>
                    <a:pt x="5453" y="179412"/>
                  </a:lnTo>
                  <a:lnTo>
                    <a:pt x="8669" y="228634"/>
                  </a:lnTo>
                  <a:lnTo>
                    <a:pt x="13910" y="275974"/>
                  </a:lnTo>
                  <a:lnTo>
                    <a:pt x="18583" y="314567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43772" y="2379440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46166" y="27511"/>
                  </a:lnTo>
                  <a:lnTo>
                    <a:pt x="94594" y="45549"/>
                  </a:lnTo>
                  <a:lnTo>
                    <a:pt x="39309" y="512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275399" y="2421554"/>
              <a:ext cx="176232" cy="178985"/>
            </a:xfrm>
            <a:custGeom>
              <a:avLst/>
              <a:gdLst/>
              <a:ahLst/>
              <a:cxnLst/>
              <a:rect l="0" t="0" r="0" b="0"/>
              <a:pathLst>
                <a:path w="176232" h="178985">
                  <a:moveTo>
                    <a:pt x="168456" y="0"/>
                  </a:moveTo>
                  <a:lnTo>
                    <a:pt x="109838" y="5589"/>
                  </a:lnTo>
                  <a:lnTo>
                    <a:pt x="65240" y="19128"/>
                  </a:lnTo>
                  <a:lnTo>
                    <a:pt x="48103" y="30338"/>
                  </a:lnTo>
                  <a:lnTo>
                    <a:pt x="43766" y="37773"/>
                  </a:lnTo>
                  <a:lnTo>
                    <a:pt x="42068" y="55393"/>
                  </a:lnTo>
                  <a:lnTo>
                    <a:pt x="46763" y="61495"/>
                  </a:lnTo>
                  <a:lnTo>
                    <a:pt x="105539" y="81033"/>
                  </a:lnTo>
                  <a:lnTo>
                    <a:pt x="150568" y="91699"/>
                  </a:lnTo>
                  <a:lnTo>
                    <a:pt x="163550" y="92718"/>
                  </a:lnTo>
                  <a:lnTo>
                    <a:pt x="171034" y="98077"/>
                  </a:lnTo>
                  <a:lnTo>
                    <a:pt x="174854" y="106329"/>
                  </a:lnTo>
                  <a:lnTo>
                    <a:pt x="176231" y="116509"/>
                  </a:lnTo>
                  <a:lnTo>
                    <a:pt x="171522" y="134060"/>
                  </a:lnTo>
                  <a:lnTo>
                    <a:pt x="166991" y="142016"/>
                  </a:lnTo>
                  <a:lnTo>
                    <a:pt x="152597" y="153975"/>
                  </a:lnTo>
                  <a:lnTo>
                    <a:pt x="114760" y="171185"/>
                  </a:lnTo>
                  <a:lnTo>
                    <a:pt x="51580" y="17795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084642" y="3491397"/>
            <a:ext cx="1705618" cy="394758"/>
            <a:chOff x="2084642" y="3491397"/>
            <a:chExt cx="1705618" cy="394758"/>
          </a:xfrm>
        </p:grpSpPr>
        <p:sp>
          <p:nvSpPr>
            <p:cNvPr id="87" name="Freeform 86"/>
            <p:cNvSpPr/>
            <p:nvPr/>
          </p:nvSpPr>
          <p:spPr>
            <a:xfrm>
              <a:off x="2084642" y="3684974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5589"/>
                  </a:lnTo>
                  <a:lnTo>
                    <a:pt x="39594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347854" y="3561348"/>
              <a:ext cx="273742" cy="324807"/>
            </a:xfrm>
            <a:custGeom>
              <a:avLst/>
              <a:gdLst/>
              <a:ahLst/>
              <a:cxnLst/>
              <a:rect l="0" t="0" r="0" b="0"/>
              <a:pathLst>
                <a:path w="273742" h="324807">
                  <a:moveTo>
                    <a:pt x="0" y="60455"/>
                  </a:moveTo>
                  <a:lnTo>
                    <a:pt x="17981" y="36408"/>
                  </a:lnTo>
                  <a:lnTo>
                    <a:pt x="44323" y="16155"/>
                  </a:lnTo>
                  <a:lnTo>
                    <a:pt x="75524" y="3395"/>
                  </a:lnTo>
                  <a:lnTo>
                    <a:pt x="100637" y="0"/>
                  </a:lnTo>
                  <a:lnTo>
                    <a:pt x="141083" y="9267"/>
                  </a:lnTo>
                  <a:lnTo>
                    <a:pt x="171524" y="26831"/>
                  </a:lnTo>
                  <a:lnTo>
                    <a:pt x="195362" y="46853"/>
                  </a:lnTo>
                  <a:lnTo>
                    <a:pt x="211653" y="73192"/>
                  </a:lnTo>
                  <a:lnTo>
                    <a:pt x="226469" y="121939"/>
                  </a:lnTo>
                  <a:lnTo>
                    <a:pt x="230608" y="176628"/>
                  </a:lnTo>
                  <a:lnTo>
                    <a:pt x="228206" y="215369"/>
                  </a:lnTo>
                  <a:lnTo>
                    <a:pt x="221918" y="236930"/>
                  </a:lnTo>
                  <a:lnTo>
                    <a:pt x="198817" y="269836"/>
                  </a:lnTo>
                  <a:lnTo>
                    <a:pt x="156380" y="305963"/>
                  </a:lnTo>
                  <a:lnTo>
                    <a:pt x="136183" y="320088"/>
                  </a:lnTo>
                  <a:lnTo>
                    <a:pt x="112389" y="324806"/>
                  </a:lnTo>
                  <a:lnTo>
                    <a:pt x="99492" y="324426"/>
                  </a:lnTo>
                  <a:lnTo>
                    <a:pt x="89725" y="320664"/>
                  </a:lnTo>
                  <a:lnTo>
                    <a:pt x="75753" y="307125"/>
                  </a:lnTo>
                  <a:lnTo>
                    <a:pt x="68763" y="286289"/>
                  </a:lnTo>
                  <a:lnTo>
                    <a:pt x="66899" y="274182"/>
                  </a:lnTo>
                  <a:lnTo>
                    <a:pt x="71067" y="254491"/>
                  </a:lnTo>
                  <a:lnTo>
                    <a:pt x="81889" y="237940"/>
                  </a:lnTo>
                  <a:lnTo>
                    <a:pt x="98396" y="222785"/>
                  </a:lnTo>
                  <a:lnTo>
                    <a:pt x="120551" y="214490"/>
                  </a:lnTo>
                  <a:lnTo>
                    <a:pt x="145995" y="211973"/>
                  </a:lnTo>
                  <a:lnTo>
                    <a:pt x="208768" y="222896"/>
                  </a:lnTo>
                  <a:lnTo>
                    <a:pt x="256736" y="239571"/>
                  </a:lnTo>
                  <a:lnTo>
                    <a:pt x="273741" y="249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16476" y="360074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8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05989" y="3491397"/>
              <a:ext cx="284271" cy="359292"/>
            </a:xfrm>
            <a:custGeom>
              <a:avLst/>
              <a:gdLst/>
              <a:ahLst/>
              <a:cxnLst/>
              <a:rect l="0" t="0" r="0" b="0"/>
              <a:pathLst>
                <a:path w="284271" h="359292">
                  <a:moveTo>
                    <a:pt x="0" y="56706"/>
                  </a:moveTo>
                  <a:lnTo>
                    <a:pt x="37086" y="21960"/>
                  </a:lnTo>
                  <a:lnTo>
                    <a:pt x="84953" y="1062"/>
                  </a:lnTo>
                  <a:lnTo>
                    <a:pt x="105607" y="0"/>
                  </a:lnTo>
                  <a:lnTo>
                    <a:pt x="116028" y="1355"/>
                  </a:lnTo>
                  <a:lnTo>
                    <a:pt x="136966" y="12218"/>
                  </a:lnTo>
                  <a:lnTo>
                    <a:pt x="173414" y="42199"/>
                  </a:lnTo>
                  <a:lnTo>
                    <a:pt x="190333" y="69175"/>
                  </a:lnTo>
                  <a:lnTo>
                    <a:pt x="213844" y="130576"/>
                  </a:lnTo>
                  <a:lnTo>
                    <a:pt x="224538" y="162042"/>
                  </a:lnTo>
                  <a:lnTo>
                    <a:pt x="221821" y="220926"/>
                  </a:lnTo>
                  <a:lnTo>
                    <a:pt x="212084" y="268101"/>
                  </a:lnTo>
                  <a:lnTo>
                    <a:pt x="194901" y="298456"/>
                  </a:lnTo>
                  <a:lnTo>
                    <a:pt x="165014" y="329674"/>
                  </a:lnTo>
                  <a:lnTo>
                    <a:pt x="135851" y="348156"/>
                  </a:lnTo>
                  <a:lnTo>
                    <a:pt x="114191" y="355865"/>
                  </a:lnTo>
                  <a:lnTo>
                    <a:pt x="88966" y="359291"/>
                  </a:lnTo>
                  <a:lnTo>
                    <a:pt x="65277" y="354575"/>
                  </a:lnTo>
                  <a:lnTo>
                    <a:pt x="35329" y="338766"/>
                  </a:lnTo>
                  <a:lnTo>
                    <a:pt x="11638" y="316145"/>
                  </a:lnTo>
                  <a:lnTo>
                    <a:pt x="4249" y="306874"/>
                  </a:lnTo>
                  <a:lnTo>
                    <a:pt x="1663" y="298354"/>
                  </a:lnTo>
                  <a:lnTo>
                    <a:pt x="2279" y="290334"/>
                  </a:lnTo>
                  <a:lnTo>
                    <a:pt x="5029" y="282648"/>
                  </a:lnTo>
                  <a:lnTo>
                    <a:pt x="17443" y="270989"/>
                  </a:lnTo>
                  <a:lnTo>
                    <a:pt x="36998" y="261908"/>
                  </a:lnTo>
                  <a:lnTo>
                    <a:pt x="94093" y="249665"/>
                  </a:lnTo>
                  <a:lnTo>
                    <a:pt x="150778" y="246900"/>
                  </a:lnTo>
                  <a:lnTo>
                    <a:pt x="205865" y="254759"/>
                  </a:lnTo>
                  <a:lnTo>
                    <a:pt x="262593" y="270986"/>
                  </a:lnTo>
                  <a:lnTo>
                    <a:pt x="284270" y="277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4428475" y="3232248"/>
            <a:ext cx="4269785" cy="526149"/>
            <a:chOff x="4428475" y="3232248"/>
            <a:chExt cx="4269785" cy="526149"/>
          </a:xfrm>
        </p:grpSpPr>
        <p:sp>
          <p:nvSpPr>
            <p:cNvPr id="92" name="Freeform 91"/>
            <p:cNvSpPr/>
            <p:nvPr/>
          </p:nvSpPr>
          <p:spPr>
            <a:xfrm>
              <a:off x="4428475" y="3232248"/>
              <a:ext cx="204064" cy="301123"/>
            </a:xfrm>
            <a:custGeom>
              <a:avLst/>
              <a:gdLst/>
              <a:ahLst/>
              <a:cxnLst/>
              <a:rect l="0" t="0" r="0" b="0"/>
              <a:pathLst>
                <a:path w="204064" h="301123">
                  <a:moveTo>
                    <a:pt x="14551" y="178985"/>
                  </a:moveTo>
                  <a:lnTo>
                    <a:pt x="48879" y="239858"/>
                  </a:lnTo>
                  <a:lnTo>
                    <a:pt x="85371" y="287187"/>
                  </a:lnTo>
                  <a:lnTo>
                    <a:pt x="89840" y="296743"/>
                  </a:lnTo>
                  <a:lnTo>
                    <a:pt x="90480" y="300774"/>
                  </a:lnTo>
                  <a:lnTo>
                    <a:pt x="88567" y="301122"/>
                  </a:lnTo>
                  <a:lnTo>
                    <a:pt x="84952" y="299014"/>
                  </a:lnTo>
                  <a:lnTo>
                    <a:pt x="35342" y="242423"/>
                  </a:lnTo>
                  <a:lnTo>
                    <a:pt x="22621" y="227067"/>
                  </a:lnTo>
                  <a:lnTo>
                    <a:pt x="1113" y="178384"/>
                  </a:lnTo>
                  <a:lnTo>
                    <a:pt x="0" y="157661"/>
                  </a:lnTo>
                  <a:lnTo>
                    <a:pt x="1341" y="147222"/>
                  </a:lnTo>
                  <a:lnTo>
                    <a:pt x="5744" y="139092"/>
                  </a:lnTo>
                  <a:lnTo>
                    <a:pt x="69134" y="87482"/>
                  </a:lnTo>
                  <a:lnTo>
                    <a:pt x="130535" y="51191"/>
                  </a:lnTo>
                  <a:lnTo>
                    <a:pt x="191011" y="15134"/>
                  </a:lnTo>
                  <a:lnTo>
                    <a:pt x="2040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32497" y="3369119"/>
              <a:ext cx="758053" cy="21058"/>
            </a:xfrm>
            <a:custGeom>
              <a:avLst/>
              <a:gdLst/>
              <a:ahLst/>
              <a:cxnLst/>
              <a:rect l="0" t="0" r="0" b="0"/>
              <a:pathLst>
                <a:path w="758053" h="21058">
                  <a:moveTo>
                    <a:pt x="0" y="0"/>
                  </a:moveTo>
                  <a:lnTo>
                    <a:pt x="37478" y="8333"/>
                  </a:lnTo>
                  <a:lnTo>
                    <a:pt x="94491" y="10095"/>
                  </a:lnTo>
                  <a:lnTo>
                    <a:pt x="144851" y="10400"/>
                  </a:lnTo>
                  <a:lnTo>
                    <a:pt x="196817" y="10490"/>
                  </a:lnTo>
                  <a:lnTo>
                    <a:pt x="258373" y="10521"/>
                  </a:lnTo>
                  <a:lnTo>
                    <a:pt x="312473" y="13647"/>
                  </a:lnTo>
                  <a:lnTo>
                    <a:pt x="362890" y="19593"/>
                  </a:lnTo>
                  <a:lnTo>
                    <a:pt x="417909" y="20768"/>
                  </a:lnTo>
                  <a:lnTo>
                    <a:pt x="473838" y="21000"/>
                  </a:lnTo>
                  <a:lnTo>
                    <a:pt x="529945" y="21046"/>
                  </a:lnTo>
                  <a:lnTo>
                    <a:pt x="586088" y="21055"/>
                  </a:lnTo>
                  <a:lnTo>
                    <a:pt x="642239" y="21057"/>
                  </a:lnTo>
                  <a:lnTo>
                    <a:pt x="698390" y="21057"/>
                  </a:lnTo>
                  <a:lnTo>
                    <a:pt x="75805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32704" y="3305948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529" y="48930"/>
                  </a:lnTo>
                  <a:lnTo>
                    <a:pt x="10529" y="96776"/>
                  </a:lnTo>
                  <a:lnTo>
                    <a:pt x="10529" y="159756"/>
                  </a:lnTo>
                  <a:lnTo>
                    <a:pt x="2196" y="21995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16891" y="3279735"/>
              <a:ext cx="252685" cy="15685"/>
            </a:xfrm>
            <a:custGeom>
              <a:avLst/>
              <a:gdLst/>
              <a:ahLst/>
              <a:cxnLst/>
              <a:rect l="0" t="0" r="0" b="0"/>
              <a:pathLst>
                <a:path w="252685" h="15685">
                  <a:moveTo>
                    <a:pt x="252684" y="15684"/>
                  </a:moveTo>
                  <a:lnTo>
                    <a:pt x="215206" y="7351"/>
                  </a:lnTo>
                  <a:lnTo>
                    <a:pt x="163782" y="0"/>
                  </a:lnTo>
                  <a:lnTo>
                    <a:pt x="102937" y="3668"/>
                  </a:lnTo>
                  <a:lnTo>
                    <a:pt x="48669" y="4862"/>
                  </a:lnTo>
                  <a:lnTo>
                    <a:pt x="0" y="15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306362" y="3527046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10529"/>
                  </a:moveTo>
                  <a:lnTo>
                    <a:pt x="188011" y="10529"/>
                  </a:lnTo>
                  <a:lnTo>
                    <a:pt x="133065" y="10529"/>
                  </a:lnTo>
                  <a:lnTo>
                    <a:pt x="77151" y="9359"/>
                  </a:lnTo>
                  <a:lnTo>
                    <a:pt x="27285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585611" y="3408150"/>
              <a:ext cx="173478" cy="151923"/>
            </a:xfrm>
            <a:custGeom>
              <a:avLst/>
              <a:gdLst/>
              <a:ahLst/>
              <a:cxnLst/>
              <a:rect l="0" t="0" r="0" b="0"/>
              <a:pathLst>
                <a:path w="173478" h="151923">
                  <a:moveTo>
                    <a:pt x="15549" y="55725"/>
                  </a:moveTo>
                  <a:lnTo>
                    <a:pt x="15549" y="114342"/>
                  </a:lnTo>
                  <a:lnTo>
                    <a:pt x="9960" y="149132"/>
                  </a:lnTo>
                  <a:lnTo>
                    <a:pt x="8314" y="151922"/>
                  </a:lnTo>
                  <a:lnTo>
                    <a:pt x="7216" y="149102"/>
                  </a:lnTo>
                  <a:lnTo>
                    <a:pt x="0" y="88460"/>
                  </a:lnTo>
                  <a:lnTo>
                    <a:pt x="9618" y="45424"/>
                  </a:lnTo>
                  <a:lnTo>
                    <a:pt x="22272" y="27360"/>
                  </a:lnTo>
                  <a:lnTo>
                    <a:pt x="39594" y="12703"/>
                  </a:lnTo>
                  <a:lnTo>
                    <a:pt x="58991" y="2289"/>
                  </a:lnTo>
                  <a:lnTo>
                    <a:pt x="79311" y="0"/>
                  </a:lnTo>
                  <a:lnTo>
                    <a:pt x="98870" y="4052"/>
                  </a:lnTo>
                  <a:lnTo>
                    <a:pt x="130490" y="25718"/>
                  </a:lnTo>
                  <a:lnTo>
                    <a:pt x="143843" y="40049"/>
                  </a:lnTo>
                  <a:lnTo>
                    <a:pt x="153677" y="58117"/>
                  </a:lnTo>
                  <a:lnTo>
                    <a:pt x="164847" y="113897"/>
                  </a:lnTo>
                  <a:lnTo>
                    <a:pt x="173477" y="139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80145" y="3400704"/>
              <a:ext cx="157928" cy="194958"/>
            </a:xfrm>
            <a:custGeom>
              <a:avLst/>
              <a:gdLst/>
              <a:ahLst/>
              <a:cxnLst/>
              <a:rect l="0" t="0" r="0" b="0"/>
              <a:pathLst>
                <a:path w="157928" h="194958">
                  <a:moveTo>
                    <a:pt x="0" y="0"/>
                  </a:moveTo>
                  <a:lnTo>
                    <a:pt x="20243" y="58617"/>
                  </a:lnTo>
                  <a:lnTo>
                    <a:pt x="41545" y="115214"/>
                  </a:lnTo>
                  <a:lnTo>
                    <a:pt x="66822" y="168377"/>
                  </a:lnTo>
                  <a:lnTo>
                    <a:pt x="75712" y="189478"/>
                  </a:lnTo>
                  <a:lnTo>
                    <a:pt x="80890" y="194169"/>
                  </a:lnTo>
                  <a:lnTo>
                    <a:pt x="86682" y="194957"/>
                  </a:lnTo>
                  <a:lnTo>
                    <a:pt x="92883" y="193142"/>
                  </a:lnTo>
                  <a:lnTo>
                    <a:pt x="98187" y="188423"/>
                  </a:lnTo>
                  <a:lnTo>
                    <a:pt x="107199" y="173821"/>
                  </a:lnTo>
                  <a:lnTo>
                    <a:pt x="117798" y="117329"/>
                  </a:lnTo>
                  <a:lnTo>
                    <a:pt x="124884" y="96600"/>
                  </a:lnTo>
                  <a:lnTo>
                    <a:pt x="149561" y="51268"/>
                  </a:lnTo>
                  <a:lnTo>
                    <a:pt x="15792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73738" y="3387452"/>
              <a:ext cx="143920" cy="192238"/>
            </a:xfrm>
            <a:custGeom>
              <a:avLst/>
              <a:gdLst/>
              <a:ahLst/>
              <a:cxnLst/>
              <a:rect l="0" t="0" r="0" b="0"/>
              <a:pathLst>
                <a:path w="143920" h="192238">
                  <a:moveTo>
                    <a:pt x="6448" y="108009"/>
                  </a:moveTo>
                  <a:lnTo>
                    <a:pt x="49140" y="104889"/>
                  </a:lnTo>
                  <a:lnTo>
                    <a:pt x="80319" y="93437"/>
                  </a:lnTo>
                  <a:lnTo>
                    <a:pt x="124407" y="61853"/>
                  </a:lnTo>
                  <a:lnTo>
                    <a:pt x="139203" y="48111"/>
                  </a:lnTo>
                  <a:lnTo>
                    <a:pt x="142915" y="40001"/>
                  </a:lnTo>
                  <a:lnTo>
                    <a:pt x="143919" y="21631"/>
                  </a:lnTo>
                  <a:lnTo>
                    <a:pt x="140209" y="14159"/>
                  </a:lnTo>
                  <a:lnTo>
                    <a:pt x="126729" y="2737"/>
                  </a:lnTo>
                  <a:lnTo>
                    <a:pt x="105920" y="0"/>
                  </a:lnTo>
                  <a:lnTo>
                    <a:pt x="82243" y="3853"/>
                  </a:lnTo>
                  <a:lnTo>
                    <a:pt x="50353" y="19176"/>
                  </a:lnTo>
                  <a:lnTo>
                    <a:pt x="25566" y="39704"/>
                  </a:lnTo>
                  <a:lnTo>
                    <a:pt x="10656" y="57764"/>
                  </a:lnTo>
                  <a:lnTo>
                    <a:pt x="2469" y="80608"/>
                  </a:lnTo>
                  <a:lnTo>
                    <a:pt x="0" y="106359"/>
                  </a:lnTo>
                  <a:lnTo>
                    <a:pt x="6358" y="145995"/>
                  </a:lnTo>
                  <a:lnTo>
                    <a:pt x="16547" y="169345"/>
                  </a:lnTo>
                  <a:lnTo>
                    <a:pt x="24879" y="176976"/>
                  </a:lnTo>
                  <a:lnTo>
                    <a:pt x="69619" y="192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70525" y="3390176"/>
              <a:ext cx="83403" cy="188637"/>
            </a:xfrm>
            <a:custGeom>
              <a:avLst/>
              <a:gdLst/>
              <a:ahLst/>
              <a:cxnLst/>
              <a:rect l="0" t="0" r="0" b="0"/>
              <a:pathLst>
                <a:path w="83403" h="188637">
                  <a:moveTo>
                    <a:pt x="9703" y="94756"/>
                  </a:moveTo>
                  <a:lnTo>
                    <a:pt x="12822" y="137448"/>
                  </a:lnTo>
                  <a:lnTo>
                    <a:pt x="18768" y="184688"/>
                  </a:lnTo>
                  <a:lnTo>
                    <a:pt x="18086" y="188636"/>
                  </a:lnTo>
                  <a:lnTo>
                    <a:pt x="16462" y="186589"/>
                  </a:lnTo>
                  <a:lnTo>
                    <a:pt x="3357" y="144457"/>
                  </a:lnTo>
                  <a:lnTo>
                    <a:pt x="0" y="93482"/>
                  </a:lnTo>
                  <a:lnTo>
                    <a:pt x="1881" y="67284"/>
                  </a:lnTo>
                  <a:lnTo>
                    <a:pt x="10515" y="43942"/>
                  </a:lnTo>
                  <a:lnTo>
                    <a:pt x="25272" y="28108"/>
                  </a:lnTo>
                  <a:lnTo>
                    <a:pt x="834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74806" y="3406669"/>
              <a:ext cx="170324" cy="173021"/>
            </a:xfrm>
            <a:custGeom>
              <a:avLst/>
              <a:gdLst/>
              <a:ahLst/>
              <a:cxnLst/>
              <a:rect l="0" t="0" r="0" b="0"/>
              <a:pathLst>
                <a:path w="170324" h="173021">
                  <a:moveTo>
                    <a:pt x="137049" y="15092"/>
                  </a:moveTo>
                  <a:lnTo>
                    <a:pt x="93086" y="438"/>
                  </a:lnTo>
                  <a:lnTo>
                    <a:pt x="73056" y="0"/>
                  </a:lnTo>
                  <a:lnTo>
                    <a:pt x="31602" y="9251"/>
                  </a:lnTo>
                  <a:lnTo>
                    <a:pt x="13754" y="21855"/>
                  </a:lnTo>
                  <a:lnTo>
                    <a:pt x="5719" y="30129"/>
                  </a:lnTo>
                  <a:lnTo>
                    <a:pt x="1533" y="39155"/>
                  </a:lnTo>
                  <a:lnTo>
                    <a:pt x="0" y="58542"/>
                  </a:lnTo>
                  <a:lnTo>
                    <a:pt x="4739" y="65115"/>
                  </a:lnTo>
                  <a:lnTo>
                    <a:pt x="22482" y="72420"/>
                  </a:lnTo>
                  <a:lnTo>
                    <a:pt x="82375" y="80613"/>
                  </a:lnTo>
                  <a:lnTo>
                    <a:pt x="135612" y="97290"/>
                  </a:lnTo>
                  <a:lnTo>
                    <a:pt x="152398" y="108557"/>
                  </a:lnTo>
                  <a:lnTo>
                    <a:pt x="164538" y="124482"/>
                  </a:lnTo>
                  <a:lnTo>
                    <a:pt x="169413" y="133643"/>
                  </a:lnTo>
                  <a:lnTo>
                    <a:pt x="170323" y="142089"/>
                  </a:lnTo>
                  <a:lnTo>
                    <a:pt x="165095" y="157713"/>
                  </a:lnTo>
                  <a:lnTo>
                    <a:pt x="158086" y="162815"/>
                  </a:lnTo>
                  <a:lnTo>
                    <a:pt x="125864" y="169996"/>
                  </a:lnTo>
                  <a:lnTo>
                    <a:pt x="63349" y="1730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82211" y="3375799"/>
              <a:ext cx="161412" cy="203891"/>
            </a:xfrm>
            <a:custGeom>
              <a:avLst/>
              <a:gdLst/>
              <a:ahLst/>
              <a:cxnLst/>
              <a:rect l="0" t="0" r="0" b="0"/>
              <a:pathLst>
                <a:path w="161412" h="203891">
                  <a:moveTo>
                    <a:pt x="13872" y="109133"/>
                  </a:moveTo>
                  <a:lnTo>
                    <a:pt x="30640" y="97955"/>
                  </a:lnTo>
                  <a:lnTo>
                    <a:pt x="86198" y="86257"/>
                  </a:lnTo>
                  <a:lnTo>
                    <a:pt x="138863" y="69120"/>
                  </a:lnTo>
                  <a:lnTo>
                    <a:pt x="155601" y="57814"/>
                  </a:lnTo>
                  <a:lnTo>
                    <a:pt x="159831" y="50354"/>
                  </a:lnTo>
                  <a:lnTo>
                    <a:pt x="161411" y="32706"/>
                  </a:lnTo>
                  <a:lnTo>
                    <a:pt x="157855" y="25427"/>
                  </a:lnTo>
                  <a:lnTo>
                    <a:pt x="144544" y="14219"/>
                  </a:lnTo>
                  <a:lnTo>
                    <a:pt x="117321" y="1332"/>
                  </a:lnTo>
                  <a:lnTo>
                    <a:pt x="97284" y="0"/>
                  </a:lnTo>
                  <a:lnTo>
                    <a:pt x="77850" y="4478"/>
                  </a:lnTo>
                  <a:lnTo>
                    <a:pt x="46310" y="26416"/>
                  </a:lnTo>
                  <a:lnTo>
                    <a:pt x="17550" y="58869"/>
                  </a:lnTo>
                  <a:lnTo>
                    <a:pt x="1963" y="88781"/>
                  </a:lnTo>
                  <a:lnTo>
                    <a:pt x="0" y="112566"/>
                  </a:lnTo>
                  <a:lnTo>
                    <a:pt x="8272" y="160374"/>
                  </a:lnTo>
                  <a:lnTo>
                    <a:pt x="13648" y="169030"/>
                  </a:lnTo>
                  <a:lnTo>
                    <a:pt x="28980" y="181767"/>
                  </a:lnTo>
                  <a:lnTo>
                    <a:pt x="71407" y="200167"/>
                  </a:lnTo>
                  <a:lnTo>
                    <a:pt x="87571" y="203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929641" y="3327005"/>
              <a:ext cx="300456" cy="276532"/>
            </a:xfrm>
            <a:custGeom>
              <a:avLst/>
              <a:gdLst/>
              <a:ahLst/>
              <a:cxnLst/>
              <a:rect l="0" t="0" r="0" b="0"/>
              <a:pathLst>
                <a:path w="300456" h="276532">
                  <a:moveTo>
                    <a:pt x="187623" y="10528"/>
                  </a:moveTo>
                  <a:lnTo>
                    <a:pt x="160067" y="3293"/>
                  </a:lnTo>
                  <a:lnTo>
                    <a:pt x="132482" y="1463"/>
                  </a:lnTo>
                  <a:lnTo>
                    <a:pt x="110084" y="6889"/>
                  </a:lnTo>
                  <a:lnTo>
                    <a:pt x="76640" y="29437"/>
                  </a:lnTo>
                  <a:lnTo>
                    <a:pt x="24257" y="84963"/>
                  </a:lnTo>
                  <a:lnTo>
                    <a:pt x="7677" y="116031"/>
                  </a:lnTo>
                  <a:lnTo>
                    <a:pt x="0" y="166376"/>
                  </a:lnTo>
                  <a:lnTo>
                    <a:pt x="1009" y="205144"/>
                  </a:lnTo>
                  <a:lnTo>
                    <a:pt x="9537" y="224146"/>
                  </a:lnTo>
                  <a:lnTo>
                    <a:pt x="27492" y="247998"/>
                  </a:lnTo>
                  <a:lnTo>
                    <a:pt x="53219" y="264294"/>
                  </a:lnTo>
                  <a:lnTo>
                    <a:pt x="83068" y="276531"/>
                  </a:lnTo>
                  <a:lnTo>
                    <a:pt x="125319" y="276387"/>
                  </a:lnTo>
                  <a:lnTo>
                    <a:pt x="182422" y="264688"/>
                  </a:lnTo>
                  <a:lnTo>
                    <a:pt x="225590" y="241060"/>
                  </a:lnTo>
                  <a:lnTo>
                    <a:pt x="271487" y="196826"/>
                  </a:lnTo>
                  <a:lnTo>
                    <a:pt x="284558" y="176385"/>
                  </a:lnTo>
                  <a:lnTo>
                    <a:pt x="297323" y="138570"/>
                  </a:lnTo>
                  <a:lnTo>
                    <a:pt x="300455" y="98899"/>
                  </a:lnTo>
                  <a:lnTo>
                    <a:pt x="293325" y="64398"/>
                  </a:lnTo>
                  <a:lnTo>
                    <a:pt x="282955" y="42659"/>
                  </a:lnTo>
                  <a:lnTo>
                    <a:pt x="264308" y="27539"/>
                  </a:lnTo>
                  <a:lnTo>
                    <a:pt x="207772" y="3689"/>
                  </a:lnTo>
                  <a:lnTo>
                    <a:pt x="1981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275858" y="3453373"/>
              <a:ext cx="117197" cy="305024"/>
            </a:xfrm>
            <a:custGeom>
              <a:avLst/>
              <a:gdLst/>
              <a:ahLst/>
              <a:cxnLst/>
              <a:rect l="0" t="0" r="0" b="0"/>
              <a:pathLst>
                <a:path w="117197" h="305024">
                  <a:moveTo>
                    <a:pt x="20391" y="126316"/>
                  </a:moveTo>
                  <a:lnTo>
                    <a:pt x="12057" y="163794"/>
                  </a:lnTo>
                  <a:lnTo>
                    <a:pt x="10295" y="220806"/>
                  </a:lnTo>
                  <a:lnTo>
                    <a:pt x="17183" y="272753"/>
                  </a:lnTo>
                  <a:lnTo>
                    <a:pt x="18271" y="304885"/>
                  </a:lnTo>
                  <a:lnTo>
                    <a:pt x="16637" y="305023"/>
                  </a:lnTo>
                  <a:lnTo>
                    <a:pt x="14379" y="301606"/>
                  </a:lnTo>
                  <a:lnTo>
                    <a:pt x="10456" y="249860"/>
                  </a:lnTo>
                  <a:lnTo>
                    <a:pt x="2705" y="188165"/>
                  </a:lnTo>
                  <a:lnTo>
                    <a:pt x="0" y="127788"/>
                  </a:lnTo>
                  <a:lnTo>
                    <a:pt x="5054" y="70454"/>
                  </a:lnTo>
                  <a:lnTo>
                    <a:pt x="18488" y="23644"/>
                  </a:lnTo>
                  <a:lnTo>
                    <a:pt x="29683" y="6205"/>
                  </a:lnTo>
                  <a:lnTo>
                    <a:pt x="37115" y="1788"/>
                  </a:lnTo>
                  <a:lnTo>
                    <a:pt x="54730" y="0"/>
                  </a:lnTo>
                  <a:lnTo>
                    <a:pt x="71138" y="6225"/>
                  </a:lnTo>
                  <a:lnTo>
                    <a:pt x="86229" y="17960"/>
                  </a:lnTo>
                  <a:lnTo>
                    <a:pt x="106709" y="44298"/>
                  </a:lnTo>
                  <a:lnTo>
                    <a:pt x="116465" y="64127"/>
                  </a:lnTo>
                  <a:lnTo>
                    <a:pt x="117196" y="74328"/>
                  </a:lnTo>
                  <a:lnTo>
                    <a:pt x="111768" y="95021"/>
                  </a:lnTo>
                  <a:lnTo>
                    <a:pt x="95558" y="120813"/>
                  </a:lnTo>
                  <a:lnTo>
                    <a:pt x="79534" y="129719"/>
                  </a:lnTo>
                  <a:lnTo>
                    <a:pt x="51976" y="136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422591" y="3421360"/>
              <a:ext cx="147566" cy="189915"/>
            </a:xfrm>
            <a:custGeom>
              <a:avLst/>
              <a:gdLst/>
              <a:ahLst/>
              <a:cxnLst/>
              <a:rect l="0" t="0" r="0" b="0"/>
              <a:pathLst>
                <a:path w="147566" h="189915">
                  <a:moveTo>
                    <a:pt x="0" y="95158"/>
                  </a:moveTo>
                  <a:lnTo>
                    <a:pt x="42692" y="92038"/>
                  </a:lnTo>
                  <a:lnTo>
                    <a:pt x="105335" y="73827"/>
                  </a:lnTo>
                  <a:lnTo>
                    <a:pt x="125194" y="65790"/>
                  </a:lnTo>
                  <a:lnTo>
                    <a:pt x="141819" y="54420"/>
                  </a:lnTo>
                  <a:lnTo>
                    <a:pt x="146019" y="46942"/>
                  </a:lnTo>
                  <a:lnTo>
                    <a:pt x="147565" y="29275"/>
                  </a:lnTo>
                  <a:lnTo>
                    <a:pt x="141234" y="12844"/>
                  </a:lnTo>
                  <a:lnTo>
                    <a:pt x="136270" y="5187"/>
                  </a:lnTo>
                  <a:lnTo>
                    <a:pt x="129451" y="1252"/>
                  </a:lnTo>
                  <a:lnTo>
                    <a:pt x="112515" y="0"/>
                  </a:lnTo>
                  <a:lnTo>
                    <a:pt x="83250" y="11461"/>
                  </a:lnTo>
                  <a:lnTo>
                    <a:pt x="57941" y="35264"/>
                  </a:lnTo>
                  <a:lnTo>
                    <a:pt x="41214" y="64543"/>
                  </a:lnTo>
                  <a:lnTo>
                    <a:pt x="38984" y="88180"/>
                  </a:lnTo>
                  <a:lnTo>
                    <a:pt x="47084" y="135893"/>
                  </a:lnTo>
                  <a:lnTo>
                    <a:pt x="59531" y="154596"/>
                  </a:lnTo>
                  <a:lnTo>
                    <a:pt x="94756" y="189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607806" y="3442818"/>
              <a:ext cx="46413" cy="163631"/>
            </a:xfrm>
            <a:custGeom>
              <a:avLst/>
              <a:gdLst/>
              <a:ahLst/>
              <a:cxnLst/>
              <a:rect l="0" t="0" r="0" b="0"/>
              <a:pathLst>
                <a:path w="46413" h="163631">
                  <a:moveTo>
                    <a:pt x="4297" y="84228"/>
                  </a:moveTo>
                  <a:lnTo>
                    <a:pt x="23425" y="138103"/>
                  </a:lnTo>
                  <a:lnTo>
                    <a:pt x="36221" y="162972"/>
                  </a:lnTo>
                  <a:lnTo>
                    <a:pt x="34939" y="163630"/>
                  </a:lnTo>
                  <a:lnTo>
                    <a:pt x="31744" y="161730"/>
                  </a:lnTo>
                  <a:lnTo>
                    <a:pt x="21658" y="142287"/>
                  </a:lnTo>
                  <a:lnTo>
                    <a:pt x="772" y="83779"/>
                  </a:lnTo>
                  <a:lnTo>
                    <a:pt x="0" y="62972"/>
                  </a:lnTo>
                  <a:lnTo>
                    <a:pt x="4727" y="43195"/>
                  </a:lnTo>
                  <a:lnTo>
                    <a:pt x="14627" y="26607"/>
                  </a:lnTo>
                  <a:lnTo>
                    <a:pt x="464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742920" y="3478632"/>
              <a:ext cx="163982" cy="143172"/>
            </a:xfrm>
            <a:custGeom>
              <a:avLst/>
              <a:gdLst/>
              <a:ahLst/>
              <a:cxnLst/>
              <a:rect l="0" t="0" r="0" b="0"/>
              <a:pathLst>
                <a:path w="163982" h="143172">
                  <a:moveTo>
                    <a:pt x="90282" y="48414"/>
                  </a:moveTo>
                  <a:lnTo>
                    <a:pt x="80707" y="24368"/>
                  </a:lnTo>
                  <a:lnTo>
                    <a:pt x="70038" y="10041"/>
                  </a:lnTo>
                  <a:lnTo>
                    <a:pt x="51260" y="2114"/>
                  </a:lnTo>
                  <a:lnTo>
                    <a:pt x="39701" y="0"/>
                  </a:lnTo>
                  <a:lnTo>
                    <a:pt x="29655" y="2100"/>
                  </a:lnTo>
                  <a:lnTo>
                    <a:pt x="12254" y="13792"/>
                  </a:lnTo>
                  <a:lnTo>
                    <a:pt x="2960" y="33807"/>
                  </a:lnTo>
                  <a:lnTo>
                    <a:pt x="0" y="57130"/>
                  </a:lnTo>
                  <a:lnTo>
                    <a:pt x="2583" y="79194"/>
                  </a:lnTo>
                  <a:lnTo>
                    <a:pt x="10750" y="97579"/>
                  </a:lnTo>
                  <a:lnTo>
                    <a:pt x="16204" y="105757"/>
                  </a:lnTo>
                  <a:lnTo>
                    <a:pt x="24519" y="110040"/>
                  </a:lnTo>
                  <a:lnTo>
                    <a:pt x="46236" y="111678"/>
                  </a:lnTo>
                  <a:lnTo>
                    <a:pt x="55069" y="108138"/>
                  </a:lnTo>
                  <a:lnTo>
                    <a:pt x="68003" y="94845"/>
                  </a:lnTo>
                  <a:lnTo>
                    <a:pt x="81861" y="67631"/>
                  </a:lnTo>
                  <a:lnTo>
                    <a:pt x="85837" y="64735"/>
                  </a:lnTo>
                  <a:lnTo>
                    <a:pt x="89659" y="66314"/>
                  </a:lnTo>
                  <a:lnTo>
                    <a:pt x="143182" y="127519"/>
                  </a:lnTo>
                  <a:lnTo>
                    <a:pt x="163981" y="14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930153" y="3274362"/>
              <a:ext cx="29392" cy="305328"/>
            </a:xfrm>
            <a:custGeom>
              <a:avLst/>
              <a:gdLst/>
              <a:ahLst/>
              <a:cxnLst/>
              <a:rect l="0" t="0" r="0" b="0"/>
              <a:pathLst>
                <a:path w="29392" h="305328">
                  <a:moveTo>
                    <a:pt x="8334" y="0"/>
                  </a:moveTo>
                  <a:lnTo>
                    <a:pt x="0" y="37478"/>
                  </a:lnTo>
                  <a:lnTo>
                    <a:pt x="1576" y="75446"/>
                  </a:lnTo>
                  <a:lnTo>
                    <a:pt x="6999" y="130197"/>
                  </a:lnTo>
                  <a:lnTo>
                    <a:pt x="15306" y="180006"/>
                  </a:lnTo>
                  <a:lnTo>
                    <a:pt x="18159" y="240624"/>
                  </a:lnTo>
                  <a:lnTo>
                    <a:pt x="21774" y="277577"/>
                  </a:lnTo>
                  <a:lnTo>
                    <a:pt x="29391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843730" y="3411522"/>
              <a:ext cx="200043" cy="10240"/>
            </a:xfrm>
            <a:custGeom>
              <a:avLst/>
              <a:gdLst/>
              <a:ahLst/>
              <a:cxnLst/>
              <a:rect l="0" t="0" r="0" b="0"/>
              <a:pathLst>
                <a:path w="200043" h="10240">
                  <a:moveTo>
                    <a:pt x="200042" y="10239"/>
                  </a:moveTo>
                  <a:lnTo>
                    <a:pt x="141425" y="1174"/>
                  </a:lnTo>
                  <a:lnTo>
                    <a:pt x="87251" y="0"/>
                  </a:lnTo>
                  <a:lnTo>
                    <a:pt x="34609" y="2888"/>
                  </a:lnTo>
                  <a:lnTo>
                    <a:pt x="0" y="10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086536" y="3474404"/>
              <a:ext cx="9880" cy="147400"/>
            </a:xfrm>
            <a:custGeom>
              <a:avLst/>
              <a:gdLst/>
              <a:ahLst/>
              <a:cxnLst/>
              <a:rect l="0" t="0" r="0" b="0"/>
              <a:pathLst>
                <a:path w="9880" h="147400">
                  <a:moveTo>
                    <a:pt x="9879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2662" y="119970"/>
                  </a:lnTo>
                  <a:lnTo>
                    <a:pt x="987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085886" y="333753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173135" y="3495461"/>
              <a:ext cx="114542" cy="127600"/>
            </a:xfrm>
            <a:custGeom>
              <a:avLst/>
              <a:gdLst/>
              <a:ahLst/>
              <a:cxnLst/>
              <a:rect l="0" t="0" r="0" b="0"/>
              <a:pathLst>
                <a:path w="114542" h="127600">
                  <a:moveTo>
                    <a:pt x="60150" y="10528"/>
                  </a:moveTo>
                  <a:lnTo>
                    <a:pt x="12274" y="56309"/>
                  </a:lnTo>
                  <a:lnTo>
                    <a:pt x="3777" y="76499"/>
                  </a:lnTo>
                  <a:lnTo>
                    <a:pt x="0" y="101070"/>
                  </a:lnTo>
                  <a:lnTo>
                    <a:pt x="2503" y="110664"/>
                  </a:lnTo>
                  <a:lnTo>
                    <a:pt x="7681" y="118230"/>
                  </a:lnTo>
                  <a:lnTo>
                    <a:pt x="14642" y="124443"/>
                  </a:lnTo>
                  <a:lnTo>
                    <a:pt x="22792" y="127415"/>
                  </a:lnTo>
                  <a:lnTo>
                    <a:pt x="41207" y="127599"/>
                  </a:lnTo>
                  <a:lnTo>
                    <a:pt x="71305" y="115536"/>
                  </a:lnTo>
                  <a:lnTo>
                    <a:pt x="96860" y="97144"/>
                  </a:lnTo>
                  <a:lnTo>
                    <a:pt x="113661" y="71287"/>
                  </a:lnTo>
                  <a:lnTo>
                    <a:pt x="114541" y="61562"/>
                  </a:lnTo>
                  <a:lnTo>
                    <a:pt x="109281" y="41399"/>
                  </a:lnTo>
                  <a:lnTo>
                    <a:pt x="812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321471" y="3463883"/>
              <a:ext cx="143441" cy="187600"/>
            </a:xfrm>
            <a:custGeom>
              <a:avLst/>
              <a:gdLst/>
              <a:ahLst/>
              <a:cxnLst/>
              <a:rect l="0" t="0" r="0" b="0"/>
              <a:pathLst>
                <a:path w="143441" h="187600">
                  <a:moveTo>
                    <a:pt x="6571" y="52635"/>
                  </a:moveTo>
                  <a:lnTo>
                    <a:pt x="9690" y="95326"/>
                  </a:lnTo>
                  <a:lnTo>
                    <a:pt x="16123" y="155873"/>
                  </a:lnTo>
                  <a:lnTo>
                    <a:pt x="16665" y="183137"/>
                  </a:lnTo>
                  <a:lnTo>
                    <a:pt x="15640" y="187599"/>
                  </a:lnTo>
                  <a:lnTo>
                    <a:pt x="13786" y="185895"/>
                  </a:lnTo>
                  <a:lnTo>
                    <a:pt x="285" y="137124"/>
                  </a:lnTo>
                  <a:lnTo>
                    <a:pt x="0" y="83579"/>
                  </a:lnTo>
                  <a:lnTo>
                    <a:pt x="10861" y="33531"/>
                  </a:lnTo>
                  <a:lnTo>
                    <a:pt x="26429" y="6160"/>
                  </a:lnTo>
                  <a:lnTo>
                    <a:pt x="33847" y="1765"/>
                  </a:lnTo>
                  <a:lnTo>
                    <a:pt x="51449" y="0"/>
                  </a:lnTo>
                  <a:lnTo>
                    <a:pt x="67850" y="6235"/>
                  </a:lnTo>
                  <a:lnTo>
                    <a:pt x="97443" y="29301"/>
                  </a:lnTo>
                  <a:lnTo>
                    <a:pt x="113174" y="55080"/>
                  </a:lnTo>
                  <a:lnTo>
                    <a:pt x="136229" y="116020"/>
                  </a:lnTo>
                  <a:lnTo>
                    <a:pt x="143440" y="168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546762" y="3477331"/>
              <a:ext cx="151498" cy="214930"/>
            </a:xfrm>
            <a:custGeom>
              <a:avLst/>
              <a:gdLst/>
              <a:ahLst/>
              <a:cxnLst/>
              <a:rect l="0" t="0" r="0" b="0"/>
              <a:pathLst>
                <a:path w="151498" h="214930">
                  <a:moveTo>
                    <a:pt x="97134" y="18130"/>
                  </a:moveTo>
                  <a:lnTo>
                    <a:pt x="85956" y="6952"/>
                  </a:lnTo>
                  <a:lnTo>
                    <a:pt x="67989" y="1463"/>
                  </a:lnTo>
                  <a:lnTo>
                    <a:pt x="56647" y="0"/>
                  </a:lnTo>
                  <a:lnTo>
                    <a:pt x="34687" y="4613"/>
                  </a:lnTo>
                  <a:lnTo>
                    <a:pt x="23917" y="9118"/>
                  </a:lnTo>
                  <a:lnTo>
                    <a:pt x="8831" y="23483"/>
                  </a:lnTo>
                  <a:lnTo>
                    <a:pt x="3171" y="32228"/>
                  </a:lnTo>
                  <a:lnTo>
                    <a:pt x="0" y="51302"/>
                  </a:lnTo>
                  <a:lnTo>
                    <a:pt x="793" y="61301"/>
                  </a:lnTo>
                  <a:lnTo>
                    <a:pt x="4831" y="69138"/>
                  </a:lnTo>
                  <a:lnTo>
                    <a:pt x="18675" y="80964"/>
                  </a:lnTo>
                  <a:lnTo>
                    <a:pt x="76583" y="105530"/>
                  </a:lnTo>
                  <a:lnTo>
                    <a:pt x="117121" y="121008"/>
                  </a:lnTo>
                  <a:lnTo>
                    <a:pt x="133703" y="132484"/>
                  </a:lnTo>
                  <a:lnTo>
                    <a:pt x="145752" y="148503"/>
                  </a:lnTo>
                  <a:lnTo>
                    <a:pt x="150604" y="157687"/>
                  </a:lnTo>
                  <a:lnTo>
                    <a:pt x="151497" y="167320"/>
                  </a:lnTo>
                  <a:lnTo>
                    <a:pt x="146252" y="187382"/>
                  </a:lnTo>
                  <a:lnTo>
                    <a:pt x="133002" y="201757"/>
                  </a:lnTo>
                  <a:lnTo>
                    <a:pt x="124556" y="207229"/>
                  </a:lnTo>
                  <a:lnTo>
                    <a:pt x="90311" y="214929"/>
                  </a:lnTo>
                  <a:lnTo>
                    <a:pt x="33963" y="20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Freeform 115"/>
          <p:cNvSpPr/>
          <p:nvPr/>
        </p:nvSpPr>
        <p:spPr>
          <a:xfrm>
            <a:off x="2232041" y="2800580"/>
            <a:ext cx="442198" cy="1210778"/>
          </a:xfrm>
          <a:custGeom>
            <a:avLst/>
            <a:gdLst/>
            <a:ahLst/>
            <a:cxnLst/>
            <a:rect l="0" t="0" r="0" b="0"/>
            <a:pathLst>
              <a:path w="442198" h="1210778">
                <a:moveTo>
                  <a:pt x="442197" y="0"/>
                </a:moveTo>
                <a:lnTo>
                  <a:pt x="431452" y="26386"/>
                </a:lnTo>
                <a:lnTo>
                  <a:pt x="399318" y="88901"/>
                </a:lnTo>
                <a:lnTo>
                  <a:pt x="379387" y="149747"/>
                </a:lnTo>
                <a:lnTo>
                  <a:pt x="359470" y="204015"/>
                </a:lnTo>
                <a:lnTo>
                  <a:pt x="341411" y="259795"/>
                </a:lnTo>
                <a:lnTo>
                  <a:pt x="323459" y="315873"/>
                </a:lnTo>
                <a:lnTo>
                  <a:pt x="297730" y="377600"/>
                </a:lnTo>
                <a:lnTo>
                  <a:pt x="277079" y="428776"/>
                </a:lnTo>
                <a:lnTo>
                  <a:pt x="261732" y="480984"/>
                </a:lnTo>
                <a:lnTo>
                  <a:pt x="244186" y="533498"/>
                </a:lnTo>
                <a:lnTo>
                  <a:pt x="224170" y="591692"/>
                </a:lnTo>
                <a:lnTo>
                  <a:pt x="203421" y="653388"/>
                </a:lnTo>
                <a:lnTo>
                  <a:pt x="182456" y="716122"/>
                </a:lnTo>
                <a:lnTo>
                  <a:pt x="161426" y="773574"/>
                </a:lnTo>
                <a:lnTo>
                  <a:pt x="140377" y="833231"/>
                </a:lnTo>
                <a:lnTo>
                  <a:pt x="119322" y="895361"/>
                </a:lnTo>
                <a:lnTo>
                  <a:pt x="92676" y="958223"/>
                </a:lnTo>
                <a:lnTo>
                  <a:pt x="68144" y="1021303"/>
                </a:lnTo>
                <a:lnTo>
                  <a:pt x="46057" y="1084447"/>
                </a:lnTo>
                <a:lnTo>
                  <a:pt x="24695" y="1142021"/>
                </a:lnTo>
                <a:lnTo>
                  <a:pt x="4061" y="1199297"/>
                </a:lnTo>
                <a:lnTo>
                  <a:pt x="0" y="121077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1537160" y="4618897"/>
            <a:ext cx="410613" cy="697995"/>
            <a:chOff x="1537160" y="4618897"/>
            <a:chExt cx="410613" cy="697995"/>
          </a:xfrm>
        </p:grpSpPr>
        <p:sp>
          <p:nvSpPr>
            <p:cNvPr id="117" name="Freeform 116"/>
            <p:cNvSpPr/>
            <p:nvPr/>
          </p:nvSpPr>
          <p:spPr>
            <a:xfrm>
              <a:off x="1537160" y="4618897"/>
              <a:ext cx="284271" cy="171570"/>
            </a:xfrm>
            <a:custGeom>
              <a:avLst/>
              <a:gdLst/>
              <a:ahLst/>
              <a:cxnLst/>
              <a:rect l="0" t="0" r="0" b="0"/>
              <a:pathLst>
                <a:path w="284271" h="171570">
                  <a:moveTo>
                    <a:pt x="0" y="66284"/>
                  </a:moveTo>
                  <a:lnTo>
                    <a:pt x="3120" y="108976"/>
                  </a:lnTo>
                  <a:lnTo>
                    <a:pt x="14654" y="156215"/>
                  </a:lnTo>
                  <a:lnTo>
                    <a:pt x="14449" y="162503"/>
                  </a:lnTo>
                  <a:lnTo>
                    <a:pt x="11972" y="164355"/>
                  </a:lnTo>
                  <a:lnTo>
                    <a:pt x="7982" y="163250"/>
                  </a:lnTo>
                  <a:lnTo>
                    <a:pt x="5321" y="157834"/>
                  </a:lnTo>
                  <a:lnTo>
                    <a:pt x="2365" y="139339"/>
                  </a:lnTo>
                  <a:lnTo>
                    <a:pt x="11764" y="78923"/>
                  </a:lnTo>
                  <a:lnTo>
                    <a:pt x="19267" y="57863"/>
                  </a:lnTo>
                  <a:lnTo>
                    <a:pt x="30400" y="40705"/>
                  </a:lnTo>
                  <a:lnTo>
                    <a:pt x="37814" y="36363"/>
                  </a:lnTo>
                  <a:lnTo>
                    <a:pt x="55411" y="34658"/>
                  </a:lnTo>
                  <a:lnTo>
                    <a:pt x="85048" y="45865"/>
                  </a:lnTo>
                  <a:lnTo>
                    <a:pt x="110468" y="64003"/>
                  </a:lnTo>
                  <a:lnTo>
                    <a:pt x="127228" y="89785"/>
                  </a:lnTo>
                  <a:lnTo>
                    <a:pt x="130442" y="90140"/>
                  </a:lnTo>
                  <a:lnTo>
                    <a:pt x="151067" y="27043"/>
                  </a:lnTo>
                  <a:lnTo>
                    <a:pt x="164237" y="12578"/>
                  </a:lnTo>
                  <a:lnTo>
                    <a:pt x="181789" y="2251"/>
                  </a:lnTo>
                  <a:lnTo>
                    <a:pt x="201288" y="0"/>
                  </a:lnTo>
                  <a:lnTo>
                    <a:pt x="220483" y="4069"/>
                  </a:lnTo>
                  <a:lnTo>
                    <a:pt x="236813" y="13676"/>
                  </a:lnTo>
                  <a:lnTo>
                    <a:pt x="248750" y="28865"/>
                  </a:lnTo>
                  <a:lnTo>
                    <a:pt x="262047" y="63386"/>
                  </a:lnTo>
                  <a:lnTo>
                    <a:pt x="277020" y="116274"/>
                  </a:lnTo>
                  <a:lnTo>
                    <a:pt x="284270" y="171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537160" y="4937865"/>
              <a:ext cx="410613" cy="21058"/>
            </a:xfrm>
            <a:custGeom>
              <a:avLst/>
              <a:gdLst/>
              <a:ahLst/>
              <a:cxnLst/>
              <a:rect l="0" t="0" r="0" b="0"/>
              <a:pathLst>
                <a:path w="410613" h="21058">
                  <a:moveTo>
                    <a:pt x="410612" y="0"/>
                  </a:moveTo>
                  <a:lnTo>
                    <a:pt x="351995" y="0"/>
                  </a:lnTo>
                  <a:lnTo>
                    <a:pt x="297821" y="0"/>
                  </a:lnTo>
                  <a:lnTo>
                    <a:pt x="242059" y="0"/>
                  </a:lnTo>
                  <a:lnTo>
                    <a:pt x="180395" y="0"/>
                  </a:lnTo>
                  <a:lnTo>
                    <a:pt x="126361" y="7236"/>
                  </a:lnTo>
                  <a:lnTo>
                    <a:pt x="64908" y="12997"/>
                  </a:lnTo>
                  <a:lnTo>
                    <a:pt x="2781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824722" y="5053679"/>
              <a:ext cx="17766" cy="263213"/>
            </a:xfrm>
            <a:custGeom>
              <a:avLst/>
              <a:gdLst/>
              <a:ahLst/>
              <a:cxnLst/>
              <a:rect l="0" t="0" r="0" b="0"/>
              <a:pathLst>
                <a:path w="17766" h="263213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1" y="136815"/>
                  </a:lnTo>
                  <a:lnTo>
                    <a:pt x="8142" y="194658"/>
                  </a:lnTo>
                  <a:lnTo>
                    <a:pt x="15517" y="237972"/>
                  </a:lnTo>
                  <a:lnTo>
                    <a:pt x="1776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677696" y="5116850"/>
              <a:ext cx="154263" cy="103388"/>
            </a:xfrm>
            <a:custGeom>
              <a:avLst/>
              <a:gdLst/>
              <a:ahLst/>
              <a:cxnLst/>
              <a:rect l="0" t="0" r="0" b="0"/>
              <a:pathLst>
                <a:path w="154263" h="103388">
                  <a:moveTo>
                    <a:pt x="154262" y="84227"/>
                  </a:moveTo>
                  <a:lnTo>
                    <a:pt x="111570" y="87347"/>
                  </a:lnTo>
                  <a:lnTo>
                    <a:pt x="58260" y="101016"/>
                  </a:lnTo>
                  <a:lnTo>
                    <a:pt x="32825" y="103387"/>
                  </a:lnTo>
                  <a:lnTo>
                    <a:pt x="23001" y="100510"/>
                  </a:lnTo>
                  <a:lnTo>
                    <a:pt x="15282" y="95083"/>
                  </a:lnTo>
                  <a:lnTo>
                    <a:pt x="8966" y="87955"/>
                  </a:lnTo>
                  <a:lnTo>
                    <a:pt x="1949" y="67557"/>
                  </a:lnTo>
                  <a:lnTo>
                    <a:pt x="0" y="44063"/>
                  </a:lnTo>
                  <a:lnTo>
                    <a:pt x="68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474197" y="4477702"/>
            <a:ext cx="676952" cy="622316"/>
            <a:chOff x="2474197" y="4477702"/>
            <a:chExt cx="676952" cy="622316"/>
          </a:xfrm>
        </p:grpSpPr>
        <p:sp>
          <p:nvSpPr>
            <p:cNvPr id="122" name="Freeform 121"/>
            <p:cNvSpPr/>
            <p:nvPr/>
          </p:nvSpPr>
          <p:spPr>
            <a:xfrm>
              <a:off x="2474197" y="4895751"/>
              <a:ext cx="126342" cy="10529"/>
            </a:xfrm>
            <a:custGeom>
              <a:avLst/>
              <a:gdLst/>
              <a:ahLst/>
              <a:cxnLst/>
              <a:rect l="0" t="0" r="0" b="0"/>
              <a:pathLst>
                <a:path w="126342" h="10529">
                  <a:moveTo>
                    <a:pt x="126341" y="0"/>
                  </a:moveTo>
                  <a:lnTo>
                    <a:pt x="72197" y="0"/>
                  </a:lnTo>
                  <a:lnTo>
                    <a:pt x="1015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505782" y="500103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6" y="8333"/>
                  </a:lnTo>
                  <a:lnTo>
                    <a:pt x="1794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911580" y="4477702"/>
              <a:ext cx="239569" cy="622316"/>
            </a:xfrm>
            <a:custGeom>
              <a:avLst/>
              <a:gdLst/>
              <a:ahLst/>
              <a:cxnLst/>
              <a:rect l="0" t="0" r="0" b="0"/>
              <a:pathLst>
                <a:path w="239569" h="622316">
                  <a:moveTo>
                    <a:pt x="183798" y="123251"/>
                  </a:moveTo>
                  <a:lnTo>
                    <a:pt x="158604" y="178296"/>
                  </a:lnTo>
                  <a:lnTo>
                    <a:pt x="142253" y="232824"/>
                  </a:lnTo>
                  <a:lnTo>
                    <a:pt x="122169" y="293983"/>
                  </a:lnTo>
                  <a:lnTo>
                    <a:pt x="111313" y="349955"/>
                  </a:lnTo>
                  <a:lnTo>
                    <a:pt x="101347" y="412461"/>
                  </a:lnTo>
                  <a:lnTo>
                    <a:pt x="99921" y="474701"/>
                  </a:lnTo>
                  <a:lnTo>
                    <a:pt x="102759" y="530148"/>
                  </a:lnTo>
                  <a:lnTo>
                    <a:pt x="118707" y="586016"/>
                  </a:lnTo>
                  <a:lnTo>
                    <a:pt x="129912" y="607344"/>
                  </a:lnTo>
                  <a:lnTo>
                    <a:pt x="138515" y="614436"/>
                  </a:lnTo>
                  <a:lnTo>
                    <a:pt x="160553" y="622315"/>
                  </a:lnTo>
                  <a:lnTo>
                    <a:pt x="182825" y="619578"/>
                  </a:lnTo>
                  <a:lnTo>
                    <a:pt x="193678" y="615573"/>
                  </a:lnTo>
                  <a:lnTo>
                    <a:pt x="208856" y="601763"/>
                  </a:lnTo>
                  <a:lnTo>
                    <a:pt x="228132" y="564303"/>
                  </a:lnTo>
                  <a:lnTo>
                    <a:pt x="239568" y="522345"/>
                  </a:lnTo>
                  <a:lnTo>
                    <a:pt x="237440" y="495988"/>
                  </a:lnTo>
                  <a:lnTo>
                    <a:pt x="217011" y="450472"/>
                  </a:lnTo>
                  <a:lnTo>
                    <a:pt x="176614" y="395602"/>
                  </a:lnTo>
                  <a:lnTo>
                    <a:pt x="116914" y="332764"/>
                  </a:lnTo>
                  <a:lnTo>
                    <a:pt x="59470" y="270557"/>
                  </a:lnTo>
                  <a:lnTo>
                    <a:pt x="22937" y="207471"/>
                  </a:lnTo>
                  <a:lnTo>
                    <a:pt x="10703" y="174721"/>
                  </a:lnTo>
                  <a:lnTo>
                    <a:pt x="0" y="114185"/>
                  </a:lnTo>
                  <a:lnTo>
                    <a:pt x="1567" y="81571"/>
                  </a:lnTo>
                  <a:lnTo>
                    <a:pt x="13748" y="40278"/>
                  </a:lnTo>
                  <a:lnTo>
                    <a:pt x="24772" y="23593"/>
                  </a:lnTo>
                  <a:lnTo>
                    <a:pt x="40590" y="11498"/>
                  </a:lnTo>
                  <a:lnTo>
                    <a:pt x="60488" y="3393"/>
                  </a:lnTo>
                  <a:lnTo>
                    <a:pt x="97999" y="0"/>
                  </a:lnTo>
                  <a:lnTo>
                    <a:pt x="136409" y="7054"/>
                  </a:lnTo>
                  <a:lnTo>
                    <a:pt x="155327" y="17405"/>
                  </a:lnTo>
                  <a:lnTo>
                    <a:pt x="168414" y="32925"/>
                  </a:lnTo>
                  <a:lnTo>
                    <a:pt x="191938" y="77073"/>
                  </a:lnTo>
                  <a:lnTo>
                    <a:pt x="195995" y="106627"/>
                  </a:lnTo>
                  <a:lnTo>
                    <a:pt x="189067" y="167671"/>
                  </a:lnTo>
                  <a:lnTo>
                    <a:pt x="179900" y="190176"/>
                  </a:lnTo>
                  <a:lnTo>
                    <a:pt x="167825" y="212881"/>
                  </a:lnTo>
                  <a:lnTo>
                    <a:pt x="162741" y="2285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1590966" y="3800787"/>
            <a:ext cx="177822" cy="392207"/>
          </a:xfrm>
          <a:custGeom>
            <a:avLst/>
            <a:gdLst/>
            <a:ahLst/>
            <a:cxnLst/>
            <a:rect l="0" t="0" r="0" b="0"/>
            <a:pathLst>
              <a:path w="177822" h="392207">
                <a:moveTo>
                  <a:pt x="93593" y="0"/>
                </a:moveTo>
                <a:lnTo>
                  <a:pt x="85260" y="37478"/>
                </a:lnTo>
                <a:lnTo>
                  <a:pt x="86835" y="72326"/>
                </a:lnTo>
                <a:lnTo>
                  <a:pt x="92258" y="126721"/>
                </a:lnTo>
                <a:lnTo>
                  <a:pt x="100565" y="179319"/>
                </a:lnTo>
                <a:lnTo>
                  <a:pt x="106539" y="240489"/>
                </a:lnTo>
                <a:lnTo>
                  <a:pt x="109875" y="269491"/>
                </a:lnTo>
                <a:lnTo>
                  <a:pt x="108724" y="326237"/>
                </a:lnTo>
                <a:lnTo>
                  <a:pt x="113480" y="382507"/>
                </a:lnTo>
                <a:lnTo>
                  <a:pt x="111530" y="389535"/>
                </a:lnTo>
                <a:lnTo>
                  <a:pt x="107891" y="391882"/>
                </a:lnTo>
                <a:lnTo>
                  <a:pt x="103125" y="391106"/>
                </a:lnTo>
                <a:lnTo>
                  <a:pt x="85239" y="378836"/>
                </a:lnTo>
                <a:lnTo>
                  <a:pt x="44343" y="334508"/>
                </a:lnTo>
                <a:lnTo>
                  <a:pt x="2336" y="273530"/>
                </a:lnTo>
                <a:lnTo>
                  <a:pt x="0" y="268921"/>
                </a:lnTo>
                <a:lnTo>
                  <a:pt x="782" y="268188"/>
                </a:lnTo>
                <a:lnTo>
                  <a:pt x="3643" y="270039"/>
                </a:lnTo>
                <a:lnTo>
                  <a:pt x="35394" y="326230"/>
                </a:lnTo>
                <a:lnTo>
                  <a:pt x="59177" y="360365"/>
                </a:lnTo>
                <a:lnTo>
                  <a:pt x="63630" y="370095"/>
                </a:lnTo>
                <a:lnTo>
                  <a:pt x="77937" y="384026"/>
                </a:lnTo>
                <a:lnTo>
                  <a:pt x="86665" y="389378"/>
                </a:lnTo>
                <a:lnTo>
                  <a:pt x="105722" y="392206"/>
                </a:lnTo>
                <a:lnTo>
                  <a:pt x="115717" y="391323"/>
                </a:lnTo>
                <a:lnTo>
                  <a:pt x="123550" y="387224"/>
                </a:lnTo>
                <a:lnTo>
                  <a:pt x="177821" y="3263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3095908" y="3874487"/>
            <a:ext cx="231098" cy="354030"/>
          </a:xfrm>
          <a:custGeom>
            <a:avLst/>
            <a:gdLst/>
            <a:ahLst/>
            <a:cxnLst/>
            <a:rect l="0" t="0" r="0" b="0"/>
            <a:pathLst>
              <a:path w="231098" h="354030">
                <a:moveTo>
                  <a:pt x="231097" y="0"/>
                </a:moveTo>
                <a:lnTo>
                  <a:pt x="215456" y="17980"/>
                </a:lnTo>
                <a:lnTo>
                  <a:pt x="184254" y="74354"/>
                </a:lnTo>
                <a:lnTo>
                  <a:pt x="144422" y="129692"/>
                </a:lnTo>
                <a:lnTo>
                  <a:pt x="107218" y="191904"/>
                </a:lnTo>
                <a:lnTo>
                  <a:pt x="80794" y="249774"/>
                </a:lnTo>
                <a:lnTo>
                  <a:pt x="44449" y="305995"/>
                </a:lnTo>
                <a:lnTo>
                  <a:pt x="28784" y="333990"/>
                </a:lnTo>
                <a:lnTo>
                  <a:pt x="22522" y="341983"/>
                </a:lnTo>
                <a:lnTo>
                  <a:pt x="18348" y="342632"/>
                </a:lnTo>
                <a:lnTo>
                  <a:pt x="15565" y="338386"/>
                </a:lnTo>
                <a:lnTo>
                  <a:pt x="2154" y="280355"/>
                </a:lnTo>
                <a:lnTo>
                  <a:pt x="0" y="227344"/>
                </a:lnTo>
                <a:lnTo>
                  <a:pt x="5216" y="191363"/>
                </a:lnTo>
                <a:lnTo>
                  <a:pt x="6810" y="188407"/>
                </a:lnTo>
                <a:lnTo>
                  <a:pt x="7873" y="191115"/>
                </a:lnTo>
                <a:lnTo>
                  <a:pt x="9718" y="242800"/>
                </a:lnTo>
                <a:lnTo>
                  <a:pt x="13063" y="303720"/>
                </a:lnTo>
                <a:lnTo>
                  <a:pt x="19549" y="330349"/>
                </a:lnTo>
                <a:lnTo>
                  <a:pt x="30231" y="349983"/>
                </a:lnTo>
                <a:lnTo>
                  <a:pt x="36355" y="353814"/>
                </a:lnTo>
                <a:lnTo>
                  <a:pt x="42777" y="354029"/>
                </a:lnTo>
                <a:lnTo>
                  <a:pt x="59662" y="350369"/>
                </a:lnTo>
                <a:lnTo>
                  <a:pt x="108802" y="348019"/>
                </a:lnTo>
                <a:lnTo>
                  <a:pt x="136340" y="3474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1589803" y="5516933"/>
            <a:ext cx="368498" cy="231627"/>
            <a:chOff x="1589803" y="5516933"/>
            <a:chExt cx="368498" cy="231627"/>
          </a:xfrm>
        </p:grpSpPr>
        <p:sp>
          <p:nvSpPr>
            <p:cNvPr id="128" name="Freeform 127"/>
            <p:cNvSpPr/>
            <p:nvPr/>
          </p:nvSpPr>
          <p:spPr>
            <a:xfrm>
              <a:off x="1621388" y="5537989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84228" y="0"/>
                  </a:moveTo>
                  <a:lnTo>
                    <a:pt x="49900" y="60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589803" y="5559046"/>
              <a:ext cx="136871" cy="115815"/>
            </a:xfrm>
            <a:custGeom>
              <a:avLst/>
              <a:gdLst/>
              <a:ahLst/>
              <a:cxnLst/>
              <a:rect l="0" t="0" r="0" b="0"/>
              <a:pathLst>
                <a:path w="136871" h="115815">
                  <a:moveTo>
                    <a:pt x="136870" y="115814"/>
                  </a:moveTo>
                  <a:lnTo>
                    <a:pt x="120103" y="110225"/>
                  </a:lnTo>
                  <a:lnTo>
                    <a:pt x="105631" y="98122"/>
                  </a:lnTo>
                  <a:lnTo>
                    <a:pt x="50583" y="402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928910" y="5516933"/>
              <a:ext cx="8334" cy="231627"/>
            </a:xfrm>
            <a:custGeom>
              <a:avLst/>
              <a:gdLst/>
              <a:ahLst/>
              <a:cxnLst/>
              <a:rect l="0" t="0" r="0" b="0"/>
              <a:pathLst>
                <a:path w="8334" h="231627">
                  <a:moveTo>
                    <a:pt x="8333" y="0"/>
                  </a:moveTo>
                  <a:lnTo>
                    <a:pt x="0" y="48930"/>
                  </a:lnTo>
                  <a:lnTo>
                    <a:pt x="1575" y="90537"/>
                  </a:lnTo>
                  <a:lnTo>
                    <a:pt x="6998" y="141626"/>
                  </a:lnTo>
                  <a:lnTo>
                    <a:pt x="8069" y="200504"/>
                  </a:lnTo>
                  <a:lnTo>
                    <a:pt x="8333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810901" y="5548518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105285"/>
                  </a:moveTo>
                  <a:lnTo>
                    <a:pt x="109921" y="96952"/>
                  </a:lnTo>
                  <a:lnTo>
                    <a:pt x="64087" y="89601"/>
                  </a:lnTo>
                  <a:lnTo>
                    <a:pt x="31857" y="74641"/>
                  </a:lnTo>
                  <a:lnTo>
                    <a:pt x="16888" y="58910"/>
                  </a:lnTo>
                  <a:lnTo>
                    <a:pt x="7506" y="402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2853222" y="5390590"/>
            <a:ext cx="389556" cy="200043"/>
            <a:chOff x="2853222" y="5390590"/>
            <a:chExt cx="389556" cy="200043"/>
          </a:xfrm>
        </p:grpSpPr>
        <p:sp>
          <p:nvSpPr>
            <p:cNvPr id="133" name="Freeform 132"/>
            <p:cNvSpPr/>
            <p:nvPr/>
          </p:nvSpPr>
          <p:spPr>
            <a:xfrm>
              <a:off x="2853222" y="5422176"/>
              <a:ext cx="73701" cy="115814"/>
            </a:xfrm>
            <a:custGeom>
              <a:avLst/>
              <a:gdLst/>
              <a:ahLst/>
              <a:cxnLst/>
              <a:rect l="0" t="0" r="0" b="0"/>
              <a:pathLst>
                <a:path w="73701" h="115814">
                  <a:moveTo>
                    <a:pt x="73700" y="0"/>
                  </a:moveTo>
                  <a:lnTo>
                    <a:pt x="64125" y="24046"/>
                  </a:lnTo>
                  <a:lnTo>
                    <a:pt x="27544" y="8110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853222" y="5443233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105285"/>
                  </a:moveTo>
                  <a:lnTo>
                    <a:pt x="70710" y="87304"/>
                  </a:lnTo>
                  <a:lnTo>
                    <a:pt x="21088" y="289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234394" y="5390590"/>
              <a:ext cx="8384" cy="200043"/>
            </a:xfrm>
            <a:custGeom>
              <a:avLst/>
              <a:gdLst/>
              <a:ahLst/>
              <a:cxnLst/>
              <a:rect l="0" t="0" r="0" b="0"/>
              <a:pathLst>
                <a:path w="8384" h="200043">
                  <a:moveTo>
                    <a:pt x="8383" y="0"/>
                  </a:moveTo>
                  <a:lnTo>
                    <a:pt x="8383" y="57265"/>
                  </a:lnTo>
                  <a:lnTo>
                    <a:pt x="2794" y="112567"/>
                  </a:lnTo>
                  <a:lnTo>
                    <a:pt x="0" y="163353"/>
                  </a:lnTo>
                  <a:lnTo>
                    <a:pt x="8383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098462" y="5411647"/>
              <a:ext cx="144316" cy="141049"/>
            </a:xfrm>
            <a:custGeom>
              <a:avLst/>
              <a:gdLst/>
              <a:ahLst/>
              <a:cxnLst/>
              <a:rect l="0" t="0" r="0" b="0"/>
              <a:pathLst>
                <a:path w="144316" h="141049">
                  <a:moveTo>
                    <a:pt x="144315" y="105286"/>
                  </a:moveTo>
                  <a:lnTo>
                    <a:pt x="126334" y="120926"/>
                  </a:lnTo>
                  <a:lnTo>
                    <a:pt x="80162" y="140129"/>
                  </a:lnTo>
                  <a:lnTo>
                    <a:pt x="59651" y="141048"/>
                  </a:lnTo>
                  <a:lnTo>
                    <a:pt x="40006" y="136388"/>
                  </a:lnTo>
                  <a:lnTo>
                    <a:pt x="23476" y="126518"/>
                  </a:lnTo>
                  <a:lnTo>
                    <a:pt x="11450" y="111212"/>
                  </a:lnTo>
                  <a:lnTo>
                    <a:pt x="3375" y="91542"/>
                  </a:lnTo>
                  <a:lnTo>
                    <a:pt x="0" y="55330"/>
                  </a:lnTo>
                  <a:lnTo>
                    <a:pt x="74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993309" y="4664609"/>
            <a:ext cx="1857623" cy="672142"/>
            <a:chOff x="3993309" y="4664609"/>
            <a:chExt cx="1857623" cy="672142"/>
          </a:xfrm>
        </p:grpSpPr>
        <p:sp>
          <p:nvSpPr>
            <p:cNvPr id="138" name="Freeform 137"/>
            <p:cNvSpPr/>
            <p:nvPr/>
          </p:nvSpPr>
          <p:spPr>
            <a:xfrm>
              <a:off x="4328195" y="4997915"/>
              <a:ext cx="283288" cy="245277"/>
            </a:xfrm>
            <a:custGeom>
              <a:avLst/>
              <a:gdLst/>
              <a:ahLst/>
              <a:cxnLst/>
              <a:rect l="0" t="0" r="0" b="0"/>
              <a:pathLst>
                <a:path w="283288" h="245277">
                  <a:moveTo>
                    <a:pt x="20074" y="66292"/>
                  </a:moveTo>
                  <a:lnTo>
                    <a:pt x="11741" y="103770"/>
                  </a:lnTo>
                  <a:lnTo>
                    <a:pt x="9979" y="155194"/>
                  </a:lnTo>
                  <a:lnTo>
                    <a:pt x="8462" y="216477"/>
                  </a:lnTo>
                  <a:lnTo>
                    <a:pt x="3994" y="241835"/>
                  </a:lnTo>
                  <a:lnTo>
                    <a:pt x="2336" y="244152"/>
                  </a:lnTo>
                  <a:lnTo>
                    <a:pt x="0" y="219467"/>
                  </a:lnTo>
                  <a:lnTo>
                    <a:pt x="2331" y="158723"/>
                  </a:lnTo>
                  <a:lnTo>
                    <a:pt x="8120" y="95988"/>
                  </a:lnTo>
                  <a:lnTo>
                    <a:pt x="14712" y="58323"/>
                  </a:lnTo>
                  <a:lnTo>
                    <a:pt x="20009" y="49281"/>
                  </a:lnTo>
                  <a:lnTo>
                    <a:pt x="35253" y="36115"/>
                  </a:lnTo>
                  <a:lnTo>
                    <a:pt x="44231" y="33306"/>
                  </a:lnTo>
                  <a:lnTo>
                    <a:pt x="63566" y="33304"/>
                  </a:lnTo>
                  <a:lnTo>
                    <a:pt x="94182" y="45469"/>
                  </a:lnTo>
                  <a:lnTo>
                    <a:pt x="108773" y="60547"/>
                  </a:lnTo>
                  <a:lnTo>
                    <a:pt x="117987" y="80116"/>
                  </a:lnTo>
                  <a:lnTo>
                    <a:pt x="123175" y="108083"/>
                  </a:lnTo>
                  <a:lnTo>
                    <a:pt x="123903" y="105851"/>
                  </a:lnTo>
                  <a:lnTo>
                    <a:pt x="133573" y="64569"/>
                  </a:lnTo>
                  <a:lnTo>
                    <a:pt x="144430" y="35366"/>
                  </a:lnTo>
                  <a:lnTo>
                    <a:pt x="155672" y="19012"/>
                  </a:lnTo>
                  <a:lnTo>
                    <a:pt x="171587" y="7064"/>
                  </a:lnTo>
                  <a:lnTo>
                    <a:pt x="180744" y="2240"/>
                  </a:lnTo>
                  <a:lnTo>
                    <a:pt x="203397" y="0"/>
                  </a:lnTo>
                  <a:lnTo>
                    <a:pt x="215989" y="1040"/>
                  </a:lnTo>
                  <a:lnTo>
                    <a:pt x="236219" y="11555"/>
                  </a:lnTo>
                  <a:lnTo>
                    <a:pt x="244889" y="19272"/>
                  </a:lnTo>
                  <a:lnTo>
                    <a:pt x="262681" y="52490"/>
                  </a:lnTo>
                  <a:lnTo>
                    <a:pt x="278003" y="98401"/>
                  </a:lnTo>
                  <a:lnTo>
                    <a:pt x="282243" y="151316"/>
                  </a:lnTo>
                  <a:lnTo>
                    <a:pt x="283081" y="206829"/>
                  </a:lnTo>
                  <a:lnTo>
                    <a:pt x="283287" y="245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716767" y="506420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0" y="0"/>
                  </a:lnTo>
                  <a:lnTo>
                    <a:pt x="358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737823" y="515896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6" y="10529"/>
                  </a:lnTo>
                  <a:lnTo>
                    <a:pt x="1736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958922" y="4919572"/>
              <a:ext cx="203186" cy="305850"/>
            </a:xfrm>
            <a:custGeom>
              <a:avLst/>
              <a:gdLst/>
              <a:ahLst/>
              <a:cxnLst/>
              <a:rect l="0" t="0" r="0" b="0"/>
              <a:pathLst>
                <a:path w="203186" h="305850">
                  <a:moveTo>
                    <a:pt x="0" y="39350"/>
                  </a:moveTo>
                  <a:lnTo>
                    <a:pt x="5589" y="22582"/>
                  </a:lnTo>
                  <a:lnTo>
                    <a:pt x="17692" y="11231"/>
                  </a:lnTo>
                  <a:lnTo>
                    <a:pt x="35939" y="3456"/>
                  </a:lnTo>
                  <a:lnTo>
                    <a:pt x="59646" y="0"/>
                  </a:lnTo>
                  <a:lnTo>
                    <a:pt x="79542" y="4704"/>
                  </a:lnTo>
                  <a:lnTo>
                    <a:pt x="111378" y="26787"/>
                  </a:lnTo>
                  <a:lnTo>
                    <a:pt x="115196" y="34484"/>
                  </a:lnTo>
                  <a:lnTo>
                    <a:pt x="116319" y="52395"/>
                  </a:lnTo>
                  <a:lnTo>
                    <a:pt x="110374" y="82209"/>
                  </a:lnTo>
                  <a:lnTo>
                    <a:pt x="95614" y="107681"/>
                  </a:lnTo>
                  <a:lnTo>
                    <a:pt x="79930" y="119632"/>
                  </a:lnTo>
                  <a:lnTo>
                    <a:pt x="68280" y="126504"/>
                  </a:lnTo>
                  <a:lnTo>
                    <a:pt x="70086" y="126698"/>
                  </a:lnTo>
                  <a:lnTo>
                    <a:pt x="103791" y="124194"/>
                  </a:lnTo>
                  <a:lnTo>
                    <a:pt x="122558" y="130091"/>
                  </a:lnTo>
                  <a:lnTo>
                    <a:pt x="168174" y="160700"/>
                  </a:lnTo>
                  <a:lnTo>
                    <a:pt x="190729" y="188390"/>
                  </a:lnTo>
                  <a:lnTo>
                    <a:pt x="200972" y="208535"/>
                  </a:lnTo>
                  <a:lnTo>
                    <a:pt x="203185" y="229187"/>
                  </a:lnTo>
                  <a:lnTo>
                    <a:pt x="199099" y="248894"/>
                  </a:lnTo>
                  <a:lnTo>
                    <a:pt x="177412" y="280609"/>
                  </a:lnTo>
                  <a:lnTo>
                    <a:pt x="163078" y="293975"/>
                  </a:lnTo>
                  <a:lnTo>
                    <a:pt x="145009" y="303815"/>
                  </a:lnTo>
                  <a:lnTo>
                    <a:pt x="125280" y="305849"/>
                  </a:lnTo>
                  <a:lnTo>
                    <a:pt x="84228" y="302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196952" y="4831706"/>
              <a:ext cx="246282" cy="364513"/>
            </a:xfrm>
            <a:custGeom>
              <a:avLst/>
              <a:gdLst/>
              <a:ahLst/>
              <a:cxnLst/>
              <a:rect l="0" t="0" r="0" b="0"/>
              <a:pathLst>
                <a:path w="246282" h="364513">
                  <a:moveTo>
                    <a:pt x="14654" y="32459"/>
                  </a:moveTo>
                  <a:lnTo>
                    <a:pt x="9065" y="49227"/>
                  </a:lnTo>
                  <a:lnTo>
                    <a:pt x="6249" y="50657"/>
                  </a:lnTo>
                  <a:lnTo>
                    <a:pt x="3201" y="48100"/>
                  </a:lnTo>
                  <a:lnTo>
                    <a:pt x="0" y="42887"/>
                  </a:lnTo>
                  <a:lnTo>
                    <a:pt x="205" y="37071"/>
                  </a:lnTo>
                  <a:lnTo>
                    <a:pt x="6673" y="24371"/>
                  </a:lnTo>
                  <a:lnTo>
                    <a:pt x="23467" y="4067"/>
                  </a:lnTo>
                  <a:lnTo>
                    <a:pt x="31058" y="663"/>
                  </a:lnTo>
                  <a:lnTo>
                    <a:pt x="48851" y="0"/>
                  </a:lnTo>
                  <a:lnTo>
                    <a:pt x="78599" y="6204"/>
                  </a:lnTo>
                  <a:lnTo>
                    <a:pt x="96106" y="18451"/>
                  </a:lnTo>
                  <a:lnTo>
                    <a:pt x="126409" y="54909"/>
                  </a:lnTo>
                  <a:lnTo>
                    <a:pt x="146520" y="97075"/>
                  </a:lnTo>
                  <a:lnTo>
                    <a:pt x="161758" y="152371"/>
                  </a:lnTo>
                  <a:lnTo>
                    <a:pt x="166601" y="182850"/>
                  </a:lnTo>
                  <a:lnTo>
                    <a:pt x="160179" y="237251"/>
                  </a:lnTo>
                  <a:lnTo>
                    <a:pt x="147645" y="292451"/>
                  </a:lnTo>
                  <a:lnTo>
                    <a:pt x="125498" y="335980"/>
                  </a:lnTo>
                  <a:lnTo>
                    <a:pt x="112271" y="352971"/>
                  </a:lnTo>
                  <a:lnTo>
                    <a:pt x="92354" y="362082"/>
                  </a:lnTo>
                  <a:lnTo>
                    <a:pt x="80492" y="364512"/>
                  </a:lnTo>
                  <a:lnTo>
                    <a:pt x="70245" y="363792"/>
                  </a:lnTo>
                  <a:lnTo>
                    <a:pt x="52619" y="356753"/>
                  </a:lnTo>
                  <a:lnTo>
                    <a:pt x="40106" y="342706"/>
                  </a:lnTo>
                  <a:lnTo>
                    <a:pt x="35131" y="334047"/>
                  </a:lnTo>
                  <a:lnTo>
                    <a:pt x="32724" y="315067"/>
                  </a:lnTo>
                  <a:lnTo>
                    <a:pt x="33720" y="305093"/>
                  </a:lnTo>
                  <a:lnTo>
                    <a:pt x="44185" y="287771"/>
                  </a:lnTo>
                  <a:lnTo>
                    <a:pt x="60534" y="273443"/>
                  </a:lnTo>
                  <a:lnTo>
                    <a:pt x="79499" y="263176"/>
                  </a:lnTo>
                  <a:lnTo>
                    <a:pt x="102745" y="260952"/>
                  </a:lnTo>
                  <a:lnTo>
                    <a:pt x="127505" y="265033"/>
                  </a:lnTo>
                  <a:lnTo>
                    <a:pt x="160005" y="280485"/>
                  </a:lnTo>
                  <a:lnTo>
                    <a:pt x="221498" y="334368"/>
                  </a:lnTo>
                  <a:lnTo>
                    <a:pt x="246281" y="358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993309" y="4664609"/>
              <a:ext cx="1857623" cy="672142"/>
            </a:xfrm>
            <a:custGeom>
              <a:avLst/>
              <a:gdLst/>
              <a:ahLst/>
              <a:cxnLst/>
              <a:rect l="0" t="0" r="0" b="0"/>
              <a:pathLst>
                <a:path w="1857623" h="672142">
                  <a:moveTo>
                    <a:pt x="1260411" y="62686"/>
                  </a:moveTo>
                  <a:lnTo>
                    <a:pt x="1222933" y="54353"/>
                  </a:lnTo>
                  <a:lnTo>
                    <a:pt x="1171510" y="47002"/>
                  </a:lnTo>
                  <a:lnTo>
                    <a:pt x="1124625" y="48810"/>
                  </a:lnTo>
                  <a:lnTo>
                    <a:pt x="1073689" y="45577"/>
                  </a:lnTo>
                  <a:lnTo>
                    <a:pt x="1021552" y="48388"/>
                  </a:lnTo>
                  <a:lnTo>
                    <a:pt x="969059" y="51041"/>
                  </a:lnTo>
                  <a:lnTo>
                    <a:pt x="912221" y="59173"/>
                  </a:lnTo>
                  <a:lnTo>
                    <a:pt x="860496" y="62815"/>
                  </a:lnTo>
                  <a:lnTo>
                    <a:pt x="806679" y="67694"/>
                  </a:lnTo>
                  <a:lnTo>
                    <a:pt x="768392" y="67289"/>
                  </a:lnTo>
                  <a:lnTo>
                    <a:pt x="713301" y="80840"/>
                  </a:lnTo>
                  <a:lnTo>
                    <a:pt x="661530" y="94391"/>
                  </a:lnTo>
                  <a:lnTo>
                    <a:pt x="601521" y="108333"/>
                  </a:lnTo>
                  <a:lnTo>
                    <a:pt x="545053" y="125860"/>
                  </a:lnTo>
                  <a:lnTo>
                    <a:pt x="491907" y="143405"/>
                  </a:lnTo>
                  <a:lnTo>
                    <a:pt x="428666" y="164462"/>
                  </a:lnTo>
                  <a:lnTo>
                    <a:pt x="376018" y="182009"/>
                  </a:lnTo>
                  <a:lnTo>
                    <a:pt x="319432" y="210519"/>
                  </a:lnTo>
                  <a:lnTo>
                    <a:pt x="261071" y="233784"/>
                  </a:lnTo>
                  <a:lnTo>
                    <a:pt x="206174" y="264697"/>
                  </a:lnTo>
                  <a:lnTo>
                    <a:pt x="149522" y="303368"/>
                  </a:lnTo>
                  <a:lnTo>
                    <a:pt x="94330" y="348148"/>
                  </a:lnTo>
                  <a:lnTo>
                    <a:pt x="53264" y="392425"/>
                  </a:lnTo>
                  <a:lnTo>
                    <a:pt x="22274" y="445884"/>
                  </a:lnTo>
                  <a:lnTo>
                    <a:pt x="3198" y="494269"/>
                  </a:lnTo>
                  <a:lnTo>
                    <a:pt x="0" y="532803"/>
                  </a:lnTo>
                  <a:lnTo>
                    <a:pt x="7111" y="566968"/>
                  </a:lnTo>
                  <a:lnTo>
                    <a:pt x="17477" y="588628"/>
                  </a:lnTo>
                  <a:lnTo>
                    <a:pt x="42055" y="614964"/>
                  </a:lnTo>
                  <a:lnTo>
                    <a:pt x="95256" y="643656"/>
                  </a:lnTo>
                  <a:lnTo>
                    <a:pt x="121383" y="654297"/>
                  </a:lnTo>
                  <a:lnTo>
                    <a:pt x="184630" y="667279"/>
                  </a:lnTo>
                  <a:lnTo>
                    <a:pt x="246229" y="672141"/>
                  </a:lnTo>
                  <a:lnTo>
                    <a:pt x="304416" y="671814"/>
                  </a:lnTo>
                  <a:lnTo>
                    <a:pt x="366110" y="664828"/>
                  </a:lnTo>
                  <a:lnTo>
                    <a:pt x="426504" y="656519"/>
                  </a:lnTo>
                  <a:lnTo>
                    <a:pt x="475074" y="652368"/>
                  </a:lnTo>
                  <a:lnTo>
                    <a:pt x="522611" y="644248"/>
                  </a:lnTo>
                  <a:lnTo>
                    <a:pt x="582319" y="634434"/>
                  </a:lnTo>
                  <a:lnTo>
                    <a:pt x="639426" y="623757"/>
                  </a:lnTo>
                  <a:lnTo>
                    <a:pt x="695421" y="615712"/>
                  </a:lnTo>
                  <a:lnTo>
                    <a:pt x="757243" y="602565"/>
                  </a:lnTo>
                  <a:lnTo>
                    <a:pt x="811630" y="600217"/>
                  </a:lnTo>
                  <a:lnTo>
                    <a:pt x="867433" y="591348"/>
                  </a:lnTo>
                  <a:lnTo>
                    <a:pt x="912996" y="581715"/>
                  </a:lnTo>
                  <a:lnTo>
                    <a:pt x="973289" y="571452"/>
                  </a:lnTo>
                  <a:lnTo>
                    <a:pt x="1022350" y="562171"/>
                  </a:lnTo>
                  <a:lnTo>
                    <a:pt x="1077729" y="555323"/>
                  </a:lnTo>
                  <a:lnTo>
                    <a:pt x="1128399" y="543052"/>
                  </a:lnTo>
                  <a:lnTo>
                    <a:pt x="1182299" y="536599"/>
                  </a:lnTo>
                  <a:lnTo>
                    <a:pt x="1244362" y="527575"/>
                  </a:lnTo>
                  <a:lnTo>
                    <a:pt x="1302821" y="517858"/>
                  </a:lnTo>
                  <a:lnTo>
                    <a:pt x="1361754" y="508077"/>
                  </a:lnTo>
                  <a:lnTo>
                    <a:pt x="1418600" y="497412"/>
                  </a:lnTo>
                  <a:lnTo>
                    <a:pt x="1474542" y="489369"/>
                  </a:lnTo>
                  <a:lnTo>
                    <a:pt x="1533387" y="479879"/>
                  </a:lnTo>
                  <a:lnTo>
                    <a:pt x="1575926" y="473103"/>
                  </a:lnTo>
                  <a:lnTo>
                    <a:pt x="1629977" y="462711"/>
                  </a:lnTo>
                  <a:lnTo>
                    <a:pt x="1679682" y="448719"/>
                  </a:lnTo>
                  <a:lnTo>
                    <a:pt x="1729350" y="438199"/>
                  </a:lnTo>
                  <a:lnTo>
                    <a:pt x="1783799" y="422994"/>
                  </a:lnTo>
                  <a:lnTo>
                    <a:pt x="1825230" y="398674"/>
                  </a:lnTo>
                  <a:lnTo>
                    <a:pt x="1840165" y="383979"/>
                  </a:lnTo>
                  <a:lnTo>
                    <a:pt x="1850702" y="365750"/>
                  </a:lnTo>
                  <a:lnTo>
                    <a:pt x="1857622" y="330167"/>
                  </a:lnTo>
                  <a:lnTo>
                    <a:pt x="1854083" y="289988"/>
                  </a:lnTo>
                  <a:lnTo>
                    <a:pt x="1842460" y="265485"/>
                  </a:lnTo>
                  <a:lnTo>
                    <a:pt x="1790520" y="203844"/>
                  </a:lnTo>
                  <a:lnTo>
                    <a:pt x="1737068" y="155431"/>
                  </a:lnTo>
                  <a:lnTo>
                    <a:pt x="1681929" y="124321"/>
                  </a:lnTo>
                  <a:lnTo>
                    <a:pt x="1621723" y="97795"/>
                  </a:lnTo>
                  <a:lnTo>
                    <a:pt x="1560588" y="71325"/>
                  </a:lnTo>
                  <a:lnTo>
                    <a:pt x="1505752" y="54817"/>
                  </a:lnTo>
                  <a:lnTo>
                    <a:pt x="1446740" y="36479"/>
                  </a:lnTo>
                  <a:lnTo>
                    <a:pt x="1384694" y="26574"/>
                  </a:lnTo>
                  <a:lnTo>
                    <a:pt x="1335970" y="16761"/>
                  </a:lnTo>
                  <a:lnTo>
                    <a:pt x="1284489" y="12034"/>
                  </a:lnTo>
                  <a:lnTo>
                    <a:pt x="1232190" y="5044"/>
                  </a:lnTo>
                  <a:lnTo>
                    <a:pt x="1174060" y="1153"/>
                  </a:lnTo>
                  <a:lnTo>
                    <a:pt x="1117972" y="0"/>
                  </a:lnTo>
                  <a:lnTo>
                    <a:pt x="1058720" y="5248"/>
                  </a:lnTo>
                  <a:lnTo>
                    <a:pt x="996710" y="8623"/>
                  </a:lnTo>
                  <a:lnTo>
                    <a:pt x="939472" y="20801"/>
                  </a:lnTo>
                  <a:lnTo>
                    <a:pt x="885468" y="33638"/>
                  </a:lnTo>
                  <a:lnTo>
                    <a:pt x="856293" y="38078"/>
                  </a:lnTo>
                  <a:lnTo>
                    <a:pt x="818214" y="41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011023" y="356177"/>
            <a:ext cx="1821144" cy="496632"/>
            <a:chOff x="1011023" y="356177"/>
            <a:chExt cx="1821144" cy="496632"/>
          </a:xfrm>
        </p:grpSpPr>
        <p:sp>
          <p:nvSpPr>
            <p:cNvPr id="2" name="Freeform 1"/>
            <p:cNvSpPr/>
            <p:nvPr/>
          </p:nvSpPr>
          <p:spPr>
            <a:xfrm>
              <a:off x="1244619" y="357968"/>
              <a:ext cx="29330" cy="494841"/>
            </a:xfrm>
            <a:custGeom>
              <a:avLst/>
              <a:gdLst/>
              <a:ahLst/>
              <a:cxnLst/>
              <a:rect l="0" t="0" r="0" b="0"/>
              <a:pathLst>
                <a:path w="29330" h="494841">
                  <a:moveTo>
                    <a:pt x="29329" y="0"/>
                  </a:moveTo>
                  <a:lnTo>
                    <a:pt x="14675" y="58617"/>
                  </a:lnTo>
                  <a:lnTo>
                    <a:pt x="8367" y="120027"/>
                  </a:lnTo>
                  <a:lnTo>
                    <a:pt x="1411" y="167625"/>
                  </a:lnTo>
                  <a:lnTo>
                    <a:pt x="0" y="227352"/>
                  </a:lnTo>
                  <a:lnTo>
                    <a:pt x="6291" y="284465"/>
                  </a:lnTo>
                  <a:lnTo>
                    <a:pt x="7685" y="332681"/>
                  </a:lnTo>
                  <a:lnTo>
                    <a:pt x="8098" y="385181"/>
                  </a:lnTo>
                  <a:lnTo>
                    <a:pt x="8237" y="444843"/>
                  </a:lnTo>
                  <a:lnTo>
                    <a:pt x="8272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1023" y="442196"/>
              <a:ext cx="262926" cy="243588"/>
            </a:xfrm>
            <a:custGeom>
              <a:avLst/>
              <a:gdLst/>
              <a:ahLst/>
              <a:cxnLst/>
              <a:rect l="0" t="0" r="0" b="0"/>
              <a:pathLst>
                <a:path w="262926" h="243588">
                  <a:moveTo>
                    <a:pt x="262925" y="105285"/>
                  </a:moveTo>
                  <a:lnTo>
                    <a:pt x="201814" y="131649"/>
                  </a:lnTo>
                  <a:lnTo>
                    <a:pt x="142829" y="172124"/>
                  </a:lnTo>
                  <a:lnTo>
                    <a:pt x="81350" y="214094"/>
                  </a:lnTo>
                  <a:lnTo>
                    <a:pt x="30957" y="243587"/>
                  </a:lnTo>
                  <a:lnTo>
                    <a:pt x="22882" y="243110"/>
                  </a:lnTo>
                  <a:lnTo>
                    <a:pt x="16328" y="239283"/>
                  </a:lnTo>
                  <a:lnTo>
                    <a:pt x="10790" y="233221"/>
                  </a:lnTo>
                  <a:lnTo>
                    <a:pt x="4636" y="214008"/>
                  </a:lnTo>
                  <a:lnTo>
                    <a:pt x="685" y="157957"/>
                  </a:lnTo>
                  <a:lnTo>
                    <a:pt x="0" y="107764"/>
                  </a:lnTo>
                  <a:lnTo>
                    <a:pt x="6079" y="79481"/>
                  </a:lnTo>
                  <a:lnTo>
                    <a:pt x="30932" y="17276"/>
                  </a:lnTo>
                  <a:lnTo>
                    <a:pt x="418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91353" y="597161"/>
              <a:ext cx="202476" cy="203005"/>
            </a:xfrm>
            <a:custGeom>
              <a:avLst/>
              <a:gdLst/>
              <a:ahLst/>
              <a:cxnLst/>
              <a:rect l="0" t="0" r="0" b="0"/>
              <a:pathLst>
                <a:path w="202476" h="203005">
                  <a:moveTo>
                    <a:pt x="19465" y="76662"/>
                  </a:moveTo>
                  <a:lnTo>
                    <a:pt x="11132" y="130807"/>
                  </a:lnTo>
                  <a:lnTo>
                    <a:pt x="3781" y="180164"/>
                  </a:lnTo>
                  <a:lnTo>
                    <a:pt x="1990" y="181928"/>
                  </a:lnTo>
                  <a:lnTo>
                    <a:pt x="0" y="168291"/>
                  </a:lnTo>
                  <a:lnTo>
                    <a:pt x="5958" y="119112"/>
                  </a:lnTo>
                  <a:lnTo>
                    <a:pt x="11468" y="60524"/>
                  </a:lnTo>
                  <a:lnTo>
                    <a:pt x="18250" y="37904"/>
                  </a:lnTo>
                  <a:lnTo>
                    <a:pt x="29064" y="20052"/>
                  </a:lnTo>
                  <a:lnTo>
                    <a:pt x="44788" y="7439"/>
                  </a:lnTo>
                  <a:lnTo>
                    <a:pt x="53895" y="2437"/>
                  </a:lnTo>
                  <a:lnTo>
                    <a:pt x="73372" y="0"/>
                  </a:lnTo>
                  <a:lnTo>
                    <a:pt x="114471" y="7967"/>
                  </a:lnTo>
                  <a:lnTo>
                    <a:pt x="122577" y="13318"/>
                  </a:lnTo>
                  <a:lnTo>
                    <a:pt x="167251" y="68935"/>
                  </a:lnTo>
                  <a:lnTo>
                    <a:pt x="189427" y="108801"/>
                  </a:lnTo>
                  <a:lnTo>
                    <a:pt x="201366" y="139997"/>
                  </a:lnTo>
                  <a:lnTo>
                    <a:pt x="202475" y="160963"/>
                  </a:lnTo>
                  <a:lnTo>
                    <a:pt x="198450" y="203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05658" y="589595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2723" y="48931"/>
                  </a:lnTo>
                  <a:lnTo>
                    <a:pt x="5373" y="108062"/>
                  </a:lnTo>
                  <a:lnTo>
                    <a:pt x="707" y="16953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21430" y="654514"/>
              <a:ext cx="221099" cy="19310"/>
            </a:xfrm>
            <a:custGeom>
              <a:avLst/>
              <a:gdLst/>
              <a:ahLst/>
              <a:cxnLst/>
              <a:rect l="0" t="0" r="0" b="0"/>
              <a:pathLst>
                <a:path w="221099" h="19310">
                  <a:moveTo>
                    <a:pt x="221098" y="19309"/>
                  </a:moveTo>
                  <a:lnTo>
                    <a:pt x="204331" y="8131"/>
                  </a:lnTo>
                  <a:lnTo>
                    <a:pt x="171546" y="1179"/>
                  </a:lnTo>
                  <a:lnTo>
                    <a:pt x="118547" y="0"/>
                  </a:lnTo>
                  <a:lnTo>
                    <a:pt x="63017" y="6700"/>
                  </a:lnTo>
                  <a:lnTo>
                    <a:pt x="0" y="8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40204" y="356177"/>
              <a:ext cx="228750" cy="478369"/>
            </a:xfrm>
            <a:custGeom>
              <a:avLst/>
              <a:gdLst/>
              <a:ahLst/>
              <a:cxnLst/>
              <a:rect l="0" t="0" r="0" b="0"/>
              <a:pathLst>
                <a:path w="228750" h="478369">
                  <a:moveTo>
                    <a:pt x="228749" y="86019"/>
                  </a:moveTo>
                  <a:lnTo>
                    <a:pt x="184786" y="120917"/>
                  </a:lnTo>
                  <a:lnTo>
                    <a:pt x="145202" y="179017"/>
                  </a:lnTo>
                  <a:lnTo>
                    <a:pt x="116580" y="233721"/>
                  </a:lnTo>
                  <a:lnTo>
                    <a:pt x="95428" y="283681"/>
                  </a:lnTo>
                  <a:lnTo>
                    <a:pt x="74343" y="335529"/>
                  </a:lnTo>
                  <a:lnTo>
                    <a:pt x="55833" y="397044"/>
                  </a:lnTo>
                  <a:lnTo>
                    <a:pt x="52461" y="425854"/>
                  </a:lnTo>
                  <a:lnTo>
                    <a:pt x="57202" y="448017"/>
                  </a:lnTo>
                  <a:lnTo>
                    <a:pt x="61742" y="457203"/>
                  </a:lnTo>
                  <a:lnTo>
                    <a:pt x="79264" y="470528"/>
                  </a:lnTo>
                  <a:lnTo>
                    <a:pt x="90488" y="475720"/>
                  </a:lnTo>
                  <a:lnTo>
                    <a:pt x="115437" y="478368"/>
                  </a:lnTo>
                  <a:lnTo>
                    <a:pt x="140954" y="474476"/>
                  </a:lnTo>
                  <a:lnTo>
                    <a:pt x="173880" y="459131"/>
                  </a:lnTo>
                  <a:lnTo>
                    <a:pt x="191105" y="446429"/>
                  </a:lnTo>
                  <a:lnTo>
                    <a:pt x="208366" y="420535"/>
                  </a:lnTo>
                  <a:lnTo>
                    <a:pt x="215301" y="385047"/>
                  </a:lnTo>
                  <a:lnTo>
                    <a:pt x="211766" y="350485"/>
                  </a:lnTo>
                  <a:lnTo>
                    <a:pt x="197721" y="318018"/>
                  </a:lnTo>
                  <a:lnTo>
                    <a:pt x="173152" y="291760"/>
                  </a:lnTo>
                  <a:lnTo>
                    <a:pt x="112676" y="256714"/>
                  </a:lnTo>
                  <a:lnTo>
                    <a:pt x="49742" y="215759"/>
                  </a:lnTo>
                  <a:lnTo>
                    <a:pt x="23761" y="189192"/>
                  </a:lnTo>
                  <a:lnTo>
                    <a:pt x="6835" y="159093"/>
                  </a:lnTo>
                  <a:lnTo>
                    <a:pt x="0" y="122359"/>
                  </a:lnTo>
                  <a:lnTo>
                    <a:pt x="4640" y="98661"/>
                  </a:lnTo>
                  <a:lnTo>
                    <a:pt x="15671" y="77600"/>
                  </a:lnTo>
                  <a:lnTo>
                    <a:pt x="55760" y="37626"/>
                  </a:lnTo>
                  <a:lnTo>
                    <a:pt x="113462" y="3902"/>
                  </a:lnTo>
                  <a:lnTo>
                    <a:pt x="137346" y="0"/>
                  </a:lnTo>
                  <a:lnTo>
                    <a:pt x="161219" y="3335"/>
                  </a:lnTo>
                  <a:lnTo>
                    <a:pt x="187813" y="18366"/>
                  </a:lnTo>
                  <a:lnTo>
                    <a:pt x="203146" y="30995"/>
                  </a:lnTo>
                  <a:lnTo>
                    <a:pt x="211521" y="50646"/>
                  </a:lnTo>
                  <a:lnTo>
                    <a:pt x="225965" y="107914"/>
                  </a:lnTo>
                  <a:lnTo>
                    <a:pt x="228749" y="117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74238" y="598627"/>
              <a:ext cx="157929" cy="200434"/>
            </a:xfrm>
            <a:custGeom>
              <a:avLst/>
              <a:gdLst/>
              <a:ahLst/>
              <a:cxnLst/>
              <a:rect l="0" t="0" r="0" b="0"/>
              <a:pathLst>
                <a:path w="157929" h="200434">
                  <a:moveTo>
                    <a:pt x="0" y="85725"/>
                  </a:moveTo>
                  <a:lnTo>
                    <a:pt x="3120" y="134656"/>
                  </a:lnTo>
                  <a:lnTo>
                    <a:pt x="9065" y="193786"/>
                  </a:lnTo>
                  <a:lnTo>
                    <a:pt x="10723" y="199880"/>
                  </a:lnTo>
                  <a:lnTo>
                    <a:pt x="12998" y="200433"/>
                  </a:lnTo>
                  <a:lnTo>
                    <a:pt x="15684" y="197292"/>
                  </a:lnTo>
                  <a:lnTo>
                    <a:pt x="15550" y="184443"/>
                  </a:lnTo>
                  <a:lnTo>
                    <a:pt x="11520" y="136420"/>
                  </a:lnTo>
                  <a:lnTo>
                    <a:pt x="11894" y="72949"/>
                  </a:lnTo>
                  <a:lnTo>
                    <a:pt x="20162" y="36706"/>
                  </a:lnTo>
                  <a:lnTo>
                    <a:pt x="30798" y="18705"/>
                  </a:lnTo>
                  <a:lnTo>
                    <a:pt x="49563" y="6025"/>
                  </a:lnTo>
                  <a:lnTo>
                    <a:pt x="61118" y="1006"/>
                  </a:lnTo>
                  <a:lnTo>
                    <a:pt x="72331" y="0"/>
                  </a:lnTo>
                  <a:lnTo>
                    <a:pt x="94148" y="5121"/>
                  </a:lnTo>
                  <a:lnTo>
                    <a:pt x="112424" y="18315"/>
                  </a:lnTo>
                  <a:lnTo>
                    <a:pt x="127175" y="37048"/>
                  </a:lnTo>
                  <a:lnTo>
                    <a:pt x="146177" y="87201"/>
                  </a:lnTo>
                  <a:lnTo>
                    <a:pt x="155606" y="142169"/>
                  </a:lnTo>
                  <a:lnTo>
                    <a:pt x="157928" y="191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169077" y="231626"/>
            <a:ext cx="4388942" cy="490194"/>
            <a:chOff x="3169077" y="231626"/>
            <a:chExt cx="4388942" cy="490194"/>
          </a:xfrm>
        </p:grpSpPr>
        <p:sp>
          <p:nvSpPr>
            <p:cNvPr id="10" name="Freeform 9"/>
            <p:cNvSpPr/>
            <p:nvPr/>
          </p:nvSpPr>
          <p:spPr>
            <a:xfrm>
              <a:off x="3169077" y="549677"/>
              <a:ext cx="157929" cy="18862"/>
            </a:xfrm>
            <a:custGeom>
              <a:avLst/>
              <a:gdLst/>
              <a:ahLst/>
              <a:cxnLst/>
              <a:rect l="0" t="0" r="0" b="0"/>
              <a:pathLst>
                <a:path w="157929" h="18862">
                  <a:moveTo>
                    <a:pt x="157928" y="8333"/>
                  </a:moveTo>
                  <a:lnTo>
                    <a:pt x="120450" y="0"/>
                  </a:lnTo>
                  <a:lnTo>
                    <a:pt x="85602" y="1574"/>
                  </a:lnTo>
                  <a:lnTo>
                    <a:pt x="26871" y="14679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97182" y="347729"/>
              <a:ext cx="274385" cy="374091"/>
            </a:xfrm>
            <a:custGeom>
              <a:avLst/>
              <a:gdLst/>
              <a:ahLst/>
              <a:cxnLst/>
              <a:rect l="0" t="0" r="0" b="0"/>
              <a:pathLst>
                <a:path w="274385" h="374091">
                  <a:moveTo>
                    <a:pt x="203605" y="10239"/>
                  </a:moveTo>
                  <a:lnTo>
                    <a:pt x="144988" y="1174"/>
                  </a:lnTo>
                  <a:lnTo>
                    <a:pt x="83578" y="0"/>
                  </a:lnTo>
                  <a:lnTo>
                    <a:pt x="28295" y="2888"/>
                  </a:lnTo>
                  <a:lnTo>
                    <a:pt x="16541" y="5338"/>
                  </a:lnTo>
                  <a:lnTo>
                    <a:pt x="8706" y="11651"/>
                  </a:lnTo>
                  <a:lnTo>
                    <a:pt x="0" y="31144"/>
                  </a:lnTo>
                  <a:lnTo>
                    <a:pt x="688" y="68426"/>
                  </a:lnTo>
                  <a:lnTo>
                    <a:pt x="10231" y="122945"/>
                  </a:lnTo>
                  <a:lnTo>
                    <a:pt x="12377" y="150798"/>
                  </a:lnTo>
                  <a:lnTo>
                    <a:pt x="17628" y="158927"/>
                  </a:lnTo>
                  <a:lnTo>
                    <a:pt x="25808" y="163177"/>
                  </a:lnTo>
                  <a:lnTo>
                    <a:pt x="85825" y="168680"/>
                  </a:lnTo>
                  <a:lnTo>
                    <a:pt x="149086" y="182735"/>
                  </a:lnTo>
                  <a:lnTo>
                    <a:pt x="211691" y="211275"/>
                  </a:lnTo>
                  <a:lnTo>
                    <a:pt x="232936" y="225931"/>
                  </a:lnTo>
                  <a:lnTo>
                    <a:pt x="256880" y="253912"/>
                  </a:lnTo>
                  <a:lnTo>
                    <a:pt x="267447" y="274126"/>
                  </a:lnTo>
                  <a:lnTo>
                    <a:pt x="274384" y="310826"/>
                  </a:lnTo>
                  <a:lnTo>
                    <a:pt x="270850" y="345747"/>
                  </a:lnTo>
                  <a:lnTo>
                    <a:pt x="265982" y="354404"/>
                  </a:lnTo>
                  <a:lnTo>
                    <a:pt x="251216" y="367142"/>
                  </a:lnTo>
                  <a:lnTo>
                    <a:pt x="229835" y="373584"/>
                  </a:lnTo>
                  <a:lnTo>
                    <a:pt x="188370" y="374090"/>
                  </a:lnTo>
                  <a:lnTo>
                    <a:pt x="127546" y="363781"/>
                  </a:lnTo>
                  <a:lnTo>
                    <a:pt x="67810" y="350150"/>
                  </a:lnTo>
                  <a:lnTo>
                    <a:pt x="35149" y="3471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42984" y="442196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3940" y="17959"/>
                  </a:lnTo>
                  <a:lnTo>
                    <a:pt x="72532" y="31667"/>
                  </a:lnTo>
                  <a:lnTo>
                    <a:pt x="34359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42984" y="558010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1192" y="3119"/>
                  </a:lnTo>
                  <a:lnTo>
                    <a:pt x="5030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35672" y="231626"/>
              <a:ext cx="320357" cy="481347"/>
            </a:xfrm>
            <a:custGeom>
              <a:avLst/>
              <a:gdLst/>
              <a:ahLst/>
              <a:cxnLst/>
              <a:rect l="0" t="0" r="0" b="0"/>
              <a:pathLst>
                <a:path w="320357" h="481347">
                  <a:moveTo>
                    <a:pt x="260120" y="0"/>
                  </a:moveTo>
                  <a:lnTo>
                    <a:pt x="205976" y="11453"/>
                  </a:lnTo>
                  <a:lnTo>
                    <a:pt x="151029" y="19160"/>
                  </a:lnTo>
                  <a:lnTo>
                    <a:pt x="92550" y="26021"/>
                  </a:lnTo>
                  <a:lnTo>
                    <a:pt x="71001" y="24433"/>
                  </a:lnTo>
                  <a:lnTo>
                    <a:pt x="49725" y="27627"/>
                  </a:lnTo>
                  <a:lnTo>
                    <a:pt x="31691" y="36066"/>
                  </a:lnTo>
                  <a:lnTo>
                    <a:pt x="23606" y="41591"/>
                  </a:lnTo>
                  <a:lnTo>
                    <a:pt x="11503" y="60209"/>
                  </a:lnTo>
                  <a:lnTo>
                    <a:pt x="3395" y="85252"/>
                  </a:lnTo>
                  <a:lnTo>
                    <a:pt x="0" y="129895"/>
                  </a:lnTo>
                  <a:lnTo>
                    <a:pt x="8740" y="180727"/>
                  </a:lnTo>
                  <a:lnTo>
                    <a:pt x="11815" y="194184"/>
                  </a:lnTo>
                  <a:lnTo>
                    <a:pt x="17375" y="201986"/>
                  </a:lnTo>
                  <a:lnTo>
                    <a:pt x="24591" y="206017"/>
                  </a:lnTo>
                  <a:lnTo>
                    <a:pt x="41967" y="207377"/>
                  </a:lnTo>
                  <a:lnTo>
                    <a:pt x="97641" y="201239"/>
                  </a:lnTo>
                  <a:lnTo>
                    <a:pt x="159049" y="209854"/>
                  </a:lnTo>
                  <a:lnTo>
                    <a:pt x="217452" y="235992"/>
                  </a:lnTo>
                  <a:lnTo>
                    <a:pt x="268460" y="274604"/>
                  </a:lnTo>
                  <a:lnTo>
                    <a:pt x="295996" y="305582"/>
                  </a:lnTo>
                  <a:lnTo>
                    <a:pt x="313384" y="342577"/>
                  </a:lnTo>
                  <a:lnTo>
                    <a:pt x="320356" y="388764"/>
                  </a:lnTo>
                  <a:lnTo>
                    <a:pt x="316832" y="428315"/>
                  </a:lnTo>
                  <a:lnTo>
                    <a:pt x="308333" y="448116"/>
                  </a:lnTo>
                  <a:lnTo>
                    <a:pt x="302790" y="456671"/>
                  </a:lnTo>
                  <a:lnTo>
                    <a:pt x="287274" y="469297"/>
                  </a:lnTo>
                  <a:lnTo>
                    <a:pt x="278223" y="474302"/>
                  </a:lnTo>
                  <a:lnTo>
                    <a:pt x="237538" y="481346"/>
                  </a:lnTo>
                  <a:lnTo>
                    <a:pt x="188199" y="475320"/>
                  </a:lnTo>
                  <a:lnTo>
                    <a:pt x="128423" y="459485"/>
                  </a:lnTo>
                  <a:lnTo>
                    <a:pt x="102193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11647" y="347440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0"/>
                  </a:moveTo>
                  <a:lnTo>
                    <a:pt x="12724" y="37478"/>
                  </a:lnTo>
                  <a:lnTo>
                    <a:pt x="5373" y="94491"/>
                  </a:lnTo>
                  <a:lnTo>
                    <a:pt x="1062" y="15250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06362" y="442196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6583" y="17959"/>
                  </a:lnTo>
                  <a:lnTo>
                    <a:pt x="125175" y="28547"/>
                  </a:lnTo>
                  <a:lnTo>
                    <a:pt x="69960" y="36575"/>
                  </a:lnTo>
                  <a:lnTo>
                    <a:pt x="17662" y="4971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38472" y="273740"/>
              <a:ext cx="31187" cy="410613"/>
            </a:xfrm>
            <a:custGeom>
              <a:avLst/>
              <a:gdLst/>
              <a:ahLst/>
              <a:cxnLst/>
              <a:rect l="0" t="0" r="0" b="0"/>
              <a:pathLst>
                <a:path w="31187" h="410613">
                  <a:moveTo>
                    <a:pt x="31186" y="0"/>
                  </a:moveTo>
                  <a:lnTo>
                    <a:pt x="13227" y="63451"/>
                  </a:lnTo>
                  <a:lnTo>
                    <a:pt x="4158" y="112127"/>
                  </a:lnTo>
                  <a:lnTo>
                    <a:pt x="951" y="170484"/>
                  </a:lnTo>
                  <a:lnTo>
                    <a:pt x="0" y="232228"/>
                  </a:lnTo>
                  <a:lnTo>
                    <a:pt x="889" y="293807"/>
                  </a:lnTo>
                  <a:lnTo>
                    <a:pt x="6871" y="348447"/>
                  </a:lnTo>
                  <a:lnTo>
                    <a:pt x="10129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02298" y="347440"/>
              <a:ext cx="246304" cy="192888"/>
            </a:xfrm>
            <a:custGeom>
              <a:avLst/>
              <a:gdLst/>
              <a:ahLst/>
              <a:cxnLst/>
              <a:rect l="0" t="0" r="0" b="0"/>
              <a:pathLst>
                <a:path w="246304" h="192888">
                  <a:moveTo>
                    <a:pt x="246303" y="115813"/>
                  </a:moveTo>
                  <a:lnTo>
                    <a:pt x="219917" y="131454"/>
                  </a:lnTo>
                  <a:lnTo>
                    <a:pt x="157402" y="156247"/>
                  </a:lnTo>
                  <a:lnTo>
                    <a:pt x="96555" y="178301"/>
                  </a:lnTo>
                  <a:lnTo>
                    <a:pt x="47877" y="192887"/>
                  </a:lnTo>
                  <a:lnTo>
                    <a:pt x="25922" y="190623"/>
                  </a:lnTo>
                  <a:lnTo>
                    <a:pt x="15154" y="186743"/>
                  </a:lnTo>
                  <a:lnTo>
                    <a:pt x="7976" y="178308"/>
                  </a:lnTo>
                  <a:lnTo>
                    <a:pt x="0" y="153337"/>
                  </a:lnTo>
                  <a:lnTo>
                    <a:pt x="2115" y="98052"/>
                  </a:lnTo>
                  <a:lnTo>
                    <a:pt x="6865" y="45191"/>
                  </a:lnTo>
                  <a:lnTo>
                    <a:pt x="146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53886" y="452657"/>
              <a:ext cx="189514" cy="210639"/>
            </a:xfrm>
            <a:custGeom>
              <a:avLst/>
              <a:gdLst/>
              <a:ahLst/>
              <a:cxnLst/>
              <a:rect l="0" t="0" r="0" b="0"/>
              <a:pathLst>
                <a:path w="189514" h="210639">
                  <a:moveTo>
                    <a:pt x="0" y="63239"/>
                  </a:moveTo>
                  <a:lnTo>
                    <a:pt x="7235" y="90795"/>
                  </a:lnTo>
                  <a:lnTo>
                    <a:pt x="12997" y="150137"/>
                  </a:lnTo>
                  <a:lnTo>
                    <a:pt x="15549" y="194661"/>
                  </a:lnTo>
                  <a:lnTo>
                    <a:pt x="13875" y="207006"/>
                  </a:lnTo>
                  <a:lnTo>
                    <a:pt x="12760" y="209386"/>
                  </a:lnTo>
                  <a:lnTo>
                    <a:pt x="10822" y="156256"/>
                  </a:lnTo>
                  <a:lnTo>
                    <a:pt x="16204" y="107307"/>
                  </a:lnTo>
                  <a:lnTo>
                    <a:pt x="29674" y="55176"/>
                  </a:lnTo>
                  <a:lnTo>
                    <a:pt x="53651" y="14203"/>
                  </a:lnTo>
                  <a:lnTo>
                    <a:pt x="60334" y="5982"/>
                  </a:lnTo>
                  <a:lnTo>
                    <a:pt x="68299" y="1671"/>
                  </a:lnTo>
                  <a:lnTo>
                    <a:pt x="86507" y="0"/>
                  </a:lnTo>
                  <a:lnTo>
                    <a:pt x="103178" y="6277"/>
                  </a:lnTo>
                  <a:lnTo>
                    <a:pt x="118387" y="18035"/>
                  </a:lnTo>
                  <a:lnTo>
                    <a:pt x="138932" y="44386"/>
                  </a:lnTo>
                  <a:lnTo>
                    <a:pt x="171747" y="105546"/>
                  </a:lnTo>
                  <a:lnTo>
                    <a:pt x="183729" y="138166"/>
                  </a:lnTo>
                  <a:lnTo>
                    <a:pt x="188370" y="184277"/>
                  </a:lnTo>
                  <a:lnTo>
                    <a:pt x="189513" y="210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80311" y="431668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6403" y="55141"/>
                  </a:lnTo>
                  <a:lnTo>
                    <a:pt x="1265" y="113274"/>
                  </a:lnTo>
                  <a:lnTo>
                    <a:pt x="250" y="16739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06611" y="526424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61640" y="10529"/>
                  </a:lnTo>
                  <a:lnTo>
                    <a:pt x="102509" y="10529"/>
                  </a:lnTo>
                  <a:lnTo>
                    <a:pt x="46939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01409" y="333577"/>
              <a:ext cx="298775" cy="354525"/>
            </a:xfrm>
            <a:custGeom>
              <a:avLst/>
              <a:gdLst/>
              <a:ahLst/>
              <a:cxnLst/>
              <a:rect l="0" t="0" r="0" b="0"/>
              <a:pathLst>
                <a:path w="298775" h="354525">
                  <a:moveTo>
                    <a:pt x="0" y="55977"/>
                  </a:moveTo>
                  <a:lnTo>
                    <a:pt x="29308" y="17603"/>
                  </a:lnTo>
                  <a:lnTo>
                    <a:pt x="60677" y="1973"/>
                  </a:lnTo>
                  <a:lnTo>
                    <a:pt x="83120" y="0"/>
                  </a:lnTo>
                  <a:lnTo>
                    <a:pt x="126123" y="8265"/>
                  </a:lnTo>
                  <a:lnTo>
                    <a:pt x="163452" y="23383"/>
                  </a:lnTo>
                  <a:lnTo>
                    <a:pt x="192970" y="48269"/>
                  </a:lnTo>
                  <a:lnTo>
                    <a:pt x="202748" y="70879"/>
                  </a:lnTo>
                  <a:lnTo>
                    <a:pt x="205356" y="83459"/>
                  </a:lnTo>
                  <a:lnTo>
                    <a:pt x="202013" y="109915"/>
                  </a:lnTo>
                  <a:lnTo>
                    <a:pt x="197847" y="123521"/>
                  </a:lnTo>
                  <a:lnTo>
                    <a:pt x="183859" y="141759"/>
                  </a:lnTo>
                  <a:lnTo>
                    <a:pt x="156253" y="158603"/>
                  </a:lnTo>
                  <a:lnTo>
                    <a:pt x="146282" y="162999"/>
                  </a:lnTo>
                  <a:lnTo>
                    <a:pt x="144315" y="165929"/>
                  </a:lnTo>
                  <a:lnTo>
                    <a:pt x="147683" y="167883"/>
                  </a:lnTo>
                  <a:lnTo>
                    <a:pt x="204110" y="186020"/>
                  </a:lnTo>
                  <a:lnTo>
                    <a:pt x="237122" y="204472"/>
                  </a:lnTo>
                  <a:lnTo>
                    <a:pt x="269238" y="231668"/>
                  </a:lnTo>
                  <a:lnTo>
                    <a:pt x="285404" y="258162"/>
                  </a:lnTo>
                  <a:lnTo>
                    <a:pt x="297604" y="288239"/>
                  </a:lnTo>
                  <a:lnTo>
                    <a:pt x="298774" y="308943"/>
                  </a:lnTo>
                  <a:lnTo>
                    <a:pt x="297449" y="319378"/>
                  </a:lnTo>
                  <a:lnTo>
                    <a:pt x="293056" y="327504"/>
                  </a:lnTo>
                  <a:lnTo>
                    <a:pt x="278816" y="339652"/>
                  </a:lnTo>
                  <a:lnTo>
                    <a:pt x="251069" y="353068"/>
                  </a:lnTo>
                  <a:lnTo>
                    <a:pt x="227789" y="354524"/>
                  </a:lnTo>
                  <a:lnTo>
                    <a:pt x="174717" y="351515"/>
                  </a:lnTo>
                  <a:lnTo>
                    <a:pt x="115813" y="350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213929" y="334028"/>
              <a:ext cx="344090" cy="339369"/>
            </a:xfrm>
            <a:custGeom>
              <a:avLst/>
              <a:gdLst/>
              <a:ahLst/>
              <a:cxnLst/>
              <a:rect l="0" t="0" r="0" b="0"/>
              <a:pathLst>
                <a:path w="344090" h="339369">
                  <a:moveTo>
                    <a:pt x="103377" y="34469"/>
                  </a:moveTo>
                  <a:lnTo>
                    <a:pt x="50671" y="71555"/>
                  </a:lnTo>
                  <a:lnTo>
                    <a:pt x="27189" y="101610"/>
                  </a:lnTo>
                  <a:lnTo>
                    <a:pt x="7752" y="145350"/>
                  </a:lnTo>
                  <a:lnTo>
                    <a:pt x="0" y="205763"/>
                  </a:lnTo>
                  <a:lnTo>
                    <a:pt x="4058" y="262497"/>
                  </a:lnTo>
                  <a:lnTo>
                    <a:pt x="18447" y="296615"/>
                  </a:lnTo>
                  <a:lnTo>
                    <a:pt x="37164" y="315145"/>
                  </a:lnTo>
                  <a:lnTo>
                    <a:pt x="61081" y="328840"/>
                  </a:lnTo>
                  <a:lnTo>
                    <a:pt x="117682" y="337631"/>
                  </a:lnTo>
                  <a:lnTo>
                    <a:pt x="179252" y="339368"/>
                  </a:lnTo>
                  <a:lnTo>
                    <a:pt x="227894" y="334080"/>
                  </a:lnTo>
                  <a:lnTo>
                    <a:pt x="255813" y="322047"/>
                  </a:lnTo>
                  <a:lnTo>
                    <a:pt x="302333" y="285727"/>
                  </a:lnTo>
                  <a:lnTo>
                    <a:pt x="329093" y="249556"/>
                  </a:lnTo>
                  <a:lnTo>
                    <a:pt x="340661" y="209202"/>
                  </a:lnTo>
                  <a:lnTo>
                    <a:pt x="344089" y="167610"/>
                  </a:lnTo>
                  <a:lnTo>
                    <a:pt x="333926" y="125651"/>
                  </a:lnTo>
                  <a:lnTo>
                    <a:pt x="316097" y="94761"/>
                  </a:lnTo>
                  <a:lnTo>
                    <a:pt x="257521" y="41730"/>
                  </a:lnTo>
                  <a:lnTo>
                    <a:pt x="218443" y="16579"/>
                  </a:lnTo>
                  <a:lnTo>
                    <a:pt x="160161" y="0"/>
                  </a:lnTo>
                  <a:lnTo>
                    <a:pt x="104139" y="1695"/>
                  </a:lnTo>
                  <a:lnTo>
                    <a:pt x="92848" y="28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274777" y="1221305"/>
            <a:ext cx="4174627" cy="589597"/>
            <a:chOff x="5274777" y="1221305"/>
            <a:chExt cx="4174627" cy="589597"/>
          </a:xfrm>
        </p:grpSpPr>
        <p:sp>
          <p:nvSpPr>
            <p:cNvPr id="25" name="Freeform 24"/>
            <p:cNvSpPr/>
            <p:nvPr/>
          </p:nvSpPr>
          <p:spPr>
            <a:xfrm>
              <a:off x="5274777" y="1347647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0" y="0"/>
                  </a:moveTo>
                  <a:lnTo>
                    <a:pt x="3119" y="60384"/>
                  </a:lnTo>
                  <a:lnTo>
                    <a:pt x="8333" y="114988"/>
                  </a:lnTo>
                  <a:lnTo>
                    <a:pt x="9878" y="168212"/>
                  </a:lnTo>
                  <a:lnTo>
                    <a:pt x="15989" y="227420"/>
                  </a:lnTo>
                  <a:lnTo>
                    <a:pt x="20056" y="288551"/>
                  </a:lnTo>
                  <a:lnTo>
                    <a:pt x="23979" y="343780"/>
                  </a:lnTo>
                  <a:lnTo>
                    <a:pt x="3158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74818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02831" y="1318778"/>
              <a:ext cx="229957" cy="405116"/>
            </a:xfrm>
            <a:custGeom>
              <a:avLst/>
              <a:gdLst/>
              <a:ahLst/>
              <a:cxnLst/>
              <a:rect l="0" t="0" r="0" b="0"/>
              <a:pathLst>
                <a:path w="229957" h="405116">
                  <a:moveTo>
                    <a:pt x="229956" y="60455"/>
                  </a:moveTo>
                  <a:lnTo>
                    <a:pt x="211976" y="36408"/>
                  </a:lnTo>
                  <a:lnTo>
                    <a:pt x="185635" y="16155"/>
                  </a:lnTo>
                  <a:lnTo>
                    <a:pt x="154433" y="3395"/>
                  </a:lnTo>
                  <a:lnTo>
                    <a:pt x="129320" y="0"/>
                  </a:lnTo>
                  <a:lnTo>
                    <a:pt x="105681" y="4730"/>
                  </a:lnTo>
                  <a:lnTo>
                    <a:pt x="75760" y="20547"/>
                  </a:lnTo>
                  <a:lnTo>
                    <a:pt x="60819" y="34529"/>
                  </a:lnTo>
                  <a:lnTo>
                    <a:pt x="32811" y="93707"/>
                  </a:lnTo>
                  <a:lnTo>
                    <a:pt x="6885" y="153813"/>
                  </a:lnTo>
                  <a:lnTo>
                    <a:pt x="20" y="206624"/>
                  </a:lnTo>
                  <a:lnTo>
                    <a:pt x="0" y="255193"/>
                  </a:lnTo>
                  <a:lnTo>
                    <a:pt x="9881" y="317767"/>
                  </a:lnTo>
                  <a:lnTo>
                    <a:pt x="17501" y="340932"/>
                  </a:lnTo>
                  <a:lnTo>
                    <a:pt x="48138" y="382367"/>
                  </a:lnTo>
                  <a:lnTo>
                    <a:pt x="74309" y="398511"/>
                  </a:lnTo>
                  <a:lnTo>
                    <a:pt x="109879" y="405115"/>
                  </a:lnTo>
                  <a:lnTo>
                    <a:pt x="127066" y="403540"/>
                  </a:lnTo>
                  <a:lnTo>
                    <a:pt x="145728" y="397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35565" y="1537160"/>
              <a:ext cx="148549" cy="184579"/>
            </a:xfrm>
            <a:custGeom>
              <a:avLst/>
              <a:gdLst/>
              <a:ahLst/>
              <a:cxnLst/>
              <a:rect l="0" t="0" r="0" b="0"/>
              <a:pathLst>
                <a:path w="148549" h="184579">
                  <a:moveTo>
                    <a:pt x="102507" y="0"/>
                  </a:moveTo>
                  <a:lnTo>
                    <a:pt x="63989" y="2340"/>
                  </a:lnTo>
                  <a:lnTo>
                    <a:pt x="46004" y="11179"/>
                  </a:lnTo>
                  <a:lnTo>
                    <a:pt x="22724" y="34898"/>
                  </a:lnTo>
                  <a:lnTo>
                    <a:pt x="6598" y="69742"/>
                  </a:lnTo>
                  <a:lnTo>
                    <a:pt x="0" y="109702"/>
                  </a:lnTo>
                  <a:lnTo>
                    <a:pt x="4696" y="134154"/>
                  </a:lnTo>
                  <a:lnTo>
                    <a:pt x="20494" y="164532"/>
                  </a:lnTo>
                  <a:lnTo>
                    <a:pt x="26775" y="172859"/>
                  </a:lnTo>
                  <a:lnTo>
                    <a:pt x="46232" y="182111"/>
                  </a:lnTo>
                  <a:lnTo>
                    <a:pt x="57971" y="184578"/>
                  </a:lnTo>
                  <a:lnTo>
                    <a:pt x="80374" y="181081"/>
                  </a:lnTo>
                  <a:lnTo>
                    <a:pt x="109597" y="165958"/>
                  </a:lnTo>
                  <a:lnTo>
                    <a:pt x="124376" y="152138"/>
                  </a:lnTo>
                  <a:lnTo>
                    <a:pt x="147313" y="104523"/>
                  </a:lnTo>
                  <a:lnTo>
                    <a:pt x="148548" y="83889"/>
                  </a:lnTo>
                  <a:lnTo>
                    <a:pt x="144026" y="63021"/>
                  </a:lnTo>
                  <a:lnTo>
                    <a:pt x="128327" y="33881"/>
                  </a:lnTo>
                  <a:lnTo>
                    <a:pt x="10250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22300" y="1536895"/>
              <a:ext cx="252685" cy="170194"/>
            </a:xfrm>
            <a:custGeom>
              <a:avLst/>
              <a:gdLst/>
              <a:ahLst/>
              <a:cxnLst/>
              <a:rect l="0" t="0" r="0" b="0"/>
              <a:pathLst>
                <a:path w="252685" h="170194">
                  <a:moveTo>
                    <a:pt x="0" y="52908"/>
                  </a:moveTo>
                  <a:lnTo>
                    <a:pt x="17958" y="107952"/>
                  </a:lnTo>
                  <a:lnTo>
                    <a:pt x="35150" y="167420"/>
                  </a:lnTo>
                  <a:lnTo>
                    <a:pt x="35131" y="170193"/>
                  </a:lnTo>
                  <a:lnTo>
                    <a:pt x="28872" y="160797"/>
                  </a:lnTo>
                  <a:lnTo>
                    <a:pt x="15365" y="116636"/>
                  </a:lnTo>
                  <a:lnTo>
                    <a:pt x="11484" y="62853"/>
                  </a:lnTo>
                  <a:lnTo>
                    <a:pt x="13931" y="24269"/>
                  </a:lnTo>
                  <a:lnTo>
                    <a:pt x="16306" y="12758"/>
                  </a:lnTo>
                  <a:lnTo>
                    <a:pt x="22569" y="6254"/>
                  </a:lnTo>
                  <a:lnTo>
                    <a:pt x="31424" y="3088"/>
                  </a:lnTo>
                  <a:lnTo>
                    <a:pt x="42006" y="2147"/>
                  </a:lnTo>
                  <a:lnTo>
                    <a:pt x="63123" y="7341"/>
                  </a:lnTo>
                  <a:lnTo>
                    <a:pt x="91623" y="23419"/>
                  </a:lnTo>
                  <a:lnTo>
                    <a:pt x="106232" y="37462"/>
                  </a:lnTo>
                  <a:lnTo>
                    <a:pt x="129052" y="85232"/>
                  </a:lnTo>
                  <a:lnTo>
                    <a:pt x="129319" y="88495"/>
                  </a:lnTo>
                  <a:lnTo>
                    <a:pt x="127157" y="87161"/>
                  </a:lnTo>
                  <a:lnTo>
                    <a:pt x="123376" y="82762"/>
                  </a:lnTo>
                  <a:lnTo>
                    <a:pt x="118055" y="48625"/>
                  </a:lnTo>
                  <a:lnTo>
                    <a:pt x="123048" y="27218"/>
                  </a:lnTo>
                  <a:lnTo>
                    <a:pt x="127656" y="18234"/>
                  </a:lnTo>
                  <a:lnTo>
                    <a:pt x="142134" y="5132"/>
                  </a:lnTo>
                  <a:lnTo>
                    <a:pt x="150908" y="0"/>
                  </a:lnTo>
                  <a:lnTo>
                    <a:pt x="160267" y="88"/>
                  </a:lnTo>
                  <a:lnTo>
                    <a:pt x="180024" y="9545"/>
                  </a:lnTo>
                  <a:lnTo>
                    <a:pt x="205289" y="34600"/>
                  </a:lnTo>
                  <a:lnTo>
                    <a:pt x="230469" y="84855"/>
                  </a:lnTo>
                  <a:lnTo>
                    <a:pt x="249464" y="141457"/>
                  </a:lnTo>
                  <a:lnTo>
                    <a:pt x="252684" y="158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06570" y="1305533"/>
              <a:ext cx="255966" cy="386641"/>
            </a:xfrm>
            <a:custGeom>
              <a:avLst/>
              <a:gdLst/>
              <a:ahLst/>
              <a:cxnLst/>
              <a:rect l="0" t="0" r="0" b="0"/>
              <a:pathLst>
                <a:path w="255966" h="386641">
                  <a:moveTo>
                    <a:pt x="0" y="0"/>
                  </a:moveTo>
                  <a:lnTo>
                    <a:pt x="3119" y="48931"/>
                  </a:lnTo>
                  <a:lnTo>
                    <a:pt x="11453" y="96777"/>
                  </a:lnTo>
                  <a:lnTo>
                    <a:pt x="21330" y="151117"/>
                  </a:lnTo>
                  <a:lnTo>
                    <a:pt x="31667" y="208552"/>
                  </a:lnTo>
                  <a:lnTo>
                    <a:pt x="39019" y="259495"/>
                  </a:lnTo>
                  <a:lnTo>
                    <a:pt x="47092" y="318630"/>
                  </a:lnTo>
                  <a:lnTo>
                    <a:pt x="50998" y="361261"/>
                  </a:lnTo>
                  <a:lnTo>
                    <a:pt x="50376" y="367183"/>
                  </a:lnTo>
                  <a:lnTo>
                    <a:pt x="48792" y="367621"/>
                  </a:lnTo>
                  <a:lnTo>
                    <a:pt x="46566" y="364404"/>
                  </a:lnTo>
                  <a:lnTo>
                    <a:pt x="43433" y="337519"/>
                  </a:lnTo>
                  <a:lnTo>
                    <a:pt x="50780" y="286513"/>
                  </a:lnTo>
                  <a:lnTo>
                    <a:pt x="66616" y="234497"/>
                  </a:lnTo>
                  <a:lnTo>
                    <a:pt x="91927" y="195669"/>
                  </a:lnTo>
                  <a:lnTo>
                    <a:pt x="111826" y="186400"/>
                  </a:lnTo>
                  <a:lnTo>
                    <a:pt x="123684" y="183928"/>
                  </a:lnTo>
                  <a:lnTo>
                    <a:pt x="146217" y="187421"/>
                  </a:lnTo>
                  <a:lnTo>
                    <a:pt x="189280" y="208727"/>
                  </a:lnTo>
                  <a:lnTo>
                    <a:pt x="223175" y="243871"/>
                  </a:lnTo>
                  <a:lnTo>
                    <a:pt x="244070" y="275419"/>
                  </a:lnTo>
                  <a:lnTo>
                    <a:pt x="253924" y="300613"/>
                  </a:lnTo>
                  <a:lnTo>
                    <a:pt x="255965" y="324289"/>
                  </a:lnTo>
                  <a:lnTo>
                    <a:pt x="251802" y="345340"/>
                  </a:lnTo>
                  <a:lnTo>
                    <a:pt x="242153" y="362495"/>
                  </a:lnTo>
                  <a:lnTo>
                    <a:pt x="226946" y="374798"/>
                  </a:lnTo>
                  <a:lnTo>
                    <a:pt x="217978" y="379717"/>
                  </a:lnTo>
                  <a:lnTo>
                    <a:pt x="177410" y="386640"/>
                  </a:lnTo>
                  <a:lnTo>
                    <a:pt x="128110" y="380573"/>
                  </a:lnTo>
                  <a:lnTo>
                    <a:pt x="66835" y="362476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32953" y="1516103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8669" y="15040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22425" y="14108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19471" y="1463591"/>
              <a:ext cx="145110" cy="252555"/>
            </a:xfrm>
            <a:custGeom>
              <a:avLst/>
              <a:gdLst/>
              <a:ahLst/>
              <a:cxnLst/>
              <a:rect l="0" t="0" r="0" b="0"/>
              <a:pathLst>
                <a:path w="145110" h="252555">
                  <a:moveTo>
                    <a:pt x="8239" y="84098"/>
                  </a:moveTo>
                  <a:lnTo>
                    <a:pt x="15474" y="111654"/>
                  </a:lnTo>
                  <a:lnTo>
                    <a:pt x="21236" y="164757"/>
                  </a:lnTo>
                  <a:lnTo>
                    <a:pt x="23922" y="176475"/>
                  </a:lnTo>
                  <a:lnTo>
                    <a:pt x="23374" y="181947"/>
                  </a:lnTo>
                  <a:lnTo>
                    <a:pt x="20668" y="183256"/>
                  </a:lnTo>
                  <a:lnTo>
                    <a:pt x="16525" y="181789"/>
                  </a:lnTo>
                  <a:lnTo>
                    <a:pt x="13763" y="176131"/>
                  </a:lnTo>
                  <a:lnTo>
                    <a:pt x="3377" y="120495"/>
                  </a:lnTo>
                  <a:lnTo>
                    <a:pt x="0" y="60048"/>
                  </a:lnTo>
                  <a:lnTo>
                    <a:pt x="3797" y="34805"/>
                  </a:lnTo>
                  <a:lnTo>
                    <a:pt x="12504" y="15006"/>
                  </a:lnTo>
                  <a:lnTo>
                    <a:pt x="18101" y="6451"/>
                  </a:lnTo>
                  <a:lnTo>
                    <a:pt x="25342" y="1918"/>
                  </a:lnTo>
                  <a:lnTo>
                    <a:pt x="42747" y="0"/>
                  </a:lnTo>
                  <a:lnTo>
                    <a:pt x="59060" y="6167"/>
                  </a:lnTo>
                  <a:lnTo>
                    <a:pt x="74110" y="17876"/>
                  </a:lnTo>
                  <a:lnTo>
                    <a:pt x="109908" y="69615"/>
                  </a:lnTo>
                  <a:lnTo>
                    <a:pt x="128493" y="116072"/>
                  </a:lnTo>
                  <a:lnTo>
                    <a:pt x="139368" y="177288"/>
                  </a:lnTo>
                  <a:lnTo>
                    <a:pt x="144353" y="233385"/>
                  </a:lnTo>
                  <a:lnTo>
                    <a:pt x="145109" y="252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10115" y="1436470"/>
              <a:ext cx="167881" cy="290204"/>
            </a:xfrm>
            <a:custGeom>
              <a:avLst/>
              <a:gdLst/>
              <a:ahLst/>
              <a:cxnLst/>
              <a:rect l="0" t="0" r="0" b="0"/>
              <a:pathLst>
                <a:path w="167881" h="290204">
                  <a:moveTo>
                    <a:pt x="17636" y="132276"/>
                  </a:moveTo>
                  <a:lnTo>
                    <a:pt x="76253" y="126687"/>
                  </a:lnTo>
                  <a:lnTo>
                    <a:pt x="128087" y="113148"/>
                  </a:lnTo>
                  <a:lnTo>
                    <a:pt x="147054" y="101937"/>
                  </a:lnTo>
                  <a:lnTo>
                    <a:pt x="160163" y="86037"/>
                  </a:lnTo>
                  <a:lnTo>
                    <a:pt x="165297" y="76883"/>
                  </a:lnTo>
                  <a:lnTo>
                    <a:pt x="167880" y="54234"/>
                  </a:lnTo>
                  <a:lnTo>
                    <a:pt x="166932" y="41644"/>
                  </a:lnTo>
                  <a:lnTo>
                    <a:pt x="156520" y="21415"/>
                  </a:lnTo>
                  <a:lnTo>
                    <a:pt x="148830" y="12745"/>
                  </a:lnTo>
                  <a:lnTo>
                    <a:pt x="127807" y="3112"/>
                  </a:lnTo>
                  <a:lnTo>
                    <a:pt x="104035" y="0"/>
                  </a:lnTo>
                  <a:lnTo>
                    <a:pt x="81772" y="2517"/>
                  </a:lnTo>
                  <a:lnTo>
                    <a:pt x="63298" y="10654"/>
                  </a:lnTo>
                  <a:lnTo>
                    <a:pt x="55097" y="16100"/>
                  </a:lnTo>
                  <a:lnTo>
                    <a:pt x="32375" y="46120"/>
                  </a:lnTo>
                  <a:lnTo>
                    <a:pt x="8124" y="100437"/>
                  </a:lnTo>
                  <a:lnTo>
                    <a:pt x="0" y="135320"/>
                  </a:lnTo>
                  <a:lnTo>
                    <a:pt x="712" y="172172"/>
                  </a:lnTo>
                  <a:lnTo>
                    <a:pt x="15841" y="226740"/>
                  </a:lnTo>
                  <a:lnTo>
                    <a:pt x="39725" y="265969"/>
                  </a:lnTo>
                  <a:lnTo>
                    <a:pt x="46399" y="274047"/>
                  </a:lnTo>
                  <a:lnTo>
                    <a:pt x="66294" y="283023"/>
                  </a:lnTo>
                  <a:lnTo>
                    <a:pt x="126122" y="289257"/>
                  </a:lnTo>
                  <a:lnTo>
                    <a:pt x="143978" y="290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22591" y="1221305"/>
              <a:ext cx="42114" cy="515898"/>
            </a:xfrm>
            <a:custGeom>
              <a:avLst/>
              <a:gdLst/>
              <a:ahLst/>
              <a:cxnLst/>
              <a:rect l="0" t="0" r="0" b="0"/>
              <a:pathLst>
                <a:path w="42114" h="515898">
                  <a:moveTo>
                    <a:pt x="42113" y="0"/>
                  </a:moveTo>
                  <a:lnTo>
                    <a:pt x="33781" y="48931"/>
                  </a:lnTo>
                  <a:lnTo>
                    <a:pt x="32236" y="99896"/>
                  </a:lnTo>
                  <a:lnTo>
                    <a:pt x="31778" y="159451"/>
                  </a:lnTo>
                  <a:lnTo>
                    <a:pt x="34761" y="212191"/>
                  </a:lnTo>
                  <a:lnTo>
                    <a:pt x="37676" y="239367"/>
                  </a:lnTo>
                  <a:lnTo>
                    <a:pt x="30016" y="298060"/>
                  </a:lnTo>
                  <a:lnTo>
                    <a:pt x="20591" y="351527"/>
                  </a:lnTo>
                  <a:lnTo>
                    <a:pt x="10390" y="405583"/>
                  </a:lnTo>
                  <a:lnTo>
                    <a:pt x="2052" y="465770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48933" y="160033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0528" y="58617"/>
                  </a:lnTo>
                  <a:lnTo>
                    <a:pt x="7408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59461" y="1421347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85803" y="1284476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8333"/>
                  </a:lnTo>
                  <a:lnTo>
                    <a:pt x="9878" y="213810"/>
                  </a:lnTo>
                  <a:lnTo>
                    <a:pt x="10335" y="271582"/>
                  </a:lnTo>
                  <a:lnTo>
                    <a:pt x="10471" y="322624"/>
                  </a:lnTo>
                  <a:lnTo>
                    <a:pt x="10517" y="381793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28751" y="1442404"/>
              <a:ext cx="146566" cy="273742"/>
            </a:xfrm>
            <a:custGeom>
              <a:avLst/>
              <a:gdLst/>
              <a:ahLst/>
              <a:cxnLst/>
              <a:rect l="0" t="0" r="0" b="0"/>
              <a:pathLst>
                <a:path w="146566" h="273742">
                  <a:moveTo>
                    <a:pt x="72865" y="0"/>
                  </a:moveTo>
                  <a:lnTo>
                    <a:pt x="47672" y="53875"/>
                  </a:lnTo>
                  <a:lnTo>
                    <a:pt x="28201" y="91880"/>
                  </a:lnTo>
                  <a:lnTo>
                    <a:pt x="2172" y="122264"/>
                  </a:lnTo>
                  <a:lnTo>
                    <a:pt x="0" y="129472"/>
                  </a:lnTo>
                  <a:lnTo>
                    <a:pt x="892" y="136618"/>
                  </a:lnTo>
                  <a:lnTo>
                    <a:pt x="8122" y="150796"/>
                  </a:lnTo>
                  <a:lnTo>
                    <a:pt x="26516" y="171932"/>
                  </a:lnTo>
                  <a:lnTo>
                    <a:pt x="82776" y="215246"/>
                  </a:lnTo>
                  <a:lnTo>
                    <a:pt x="127485" y="263406"/>
                  </a:lnTo>
                  <a:lnTo>
                    <a:pt x="14656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03620" y="1487717"/>
              <a:ext cx="181751" cy="238957"/>
            </a:xfrm>
            <a:custGeom>
              <a:avLst/>
              <a:gdLst/>
              <a:ahLst/>
              <a:cxnLst/>
              <a:rect l="0" t="0" r="0" b="0"/>
              <a:pathLst>
                <a:path w="181751" h="238957">
                  <a:moveTo>
                    <a:pt x="34867" y="91557"/>
                  </a:moveTo>
                  <a:lnTo>
                    <a:pt x="83797" y="88438"/>
                  </a:lnTo>
                  <a:lnTo>
                    <a:pt x="142928" y="76903"/>
                  </a:lnTo>
                  <a:lnTo>
                    <a:pt x="165173" y="63987"/>
                  </a:lnTo>
                  <a:lnTo>
                    <a:pt x="174380" y="55630"/>
                  </a:lnTo>
                  <a:lnTo>
                    <a:pt x="179348" y="46549"/>
                  </a:lnTo>
                  <a:lnTo>
                    <a:pt x="181750" y="27100"/>
                  </a:lnTo>
                  <a:lnTo>
                    <a:pt x="177242" y="19340"/>
                  </a:lnTo>
                  <a:lnTo>
                    <a:pt x="159756" y="7598"/>
                  </a:lnTo>
                  <a:lnTo>
                    <a:pt x="123603" y="0"/>
                  </a:lnTo>
                  <a:lnTo>
                    <a:pt x="103161" y="4462"/>
                  </a:lnTo>
                  <a:lnTo>
                    <a:pt x="40140" y="37317"/>
                  </a:lnTo>
                  <a:lnTo>
                    <a:pt x="28241" y="53413"/>
                  </a:lnTo>
                  <a:lnTo>
                    <a:pt x="3624" y="112963"/>
                  </a:lnTo>
                  <a:lnTo>
                    <a:pt x="0" y="123375"/>
                  </a:lnTo>
                  <a:lnTo>
                    <a:pt x="489" y="160386"/>
                  </a:lnTo>
                  <a:lnTo>
                    <a:pt x="13633" y="195399"/>
                  </a:lnTo>
                  <a:lnTo>
                    <a:pt x="37934" y="222411"/>
                  </a:lnTo>
                  <a:lnTo>
                    <a:pt x="60406" y="231603"/>
                  </a:lnTo>
                  <a:lnTo>
                    <a:pt x="122025" y="237988"/>
                  </a:lnTo>
                  <a:lnTo>
                    <a:pt x="140152" y="238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75466" y="1305533"/>
              <a:ext cx="10504" cy="421141"/>
            </a:xfrm>
            <a:custGeom>
              <a:avLst/>
              <a:gdLst/>
              <a:ahLst/>
              <a:cxnLst/>
              <a:rect l="0" t="0" r="0" b="0"/>
              <a:pathLst>
                <a:path w="10504" h="421141">
                  <a:moveTo>
                    <a:pt x="10503" y="0"/>
                  </a:moveTo>
                  <a:lnTo>
                    <a:pt x="3267" y="27556"/>
                  </a:lnTo>
                  <a:lnTo>
                    <a:pt x="949" y="73026"/>
                  </a:lnTo>
                  <a:lnTo>
                    <a:pt x="263" y="133811"/>
                  </a:lnTo>
                  <a:lnTo>
                    <a:pt x="60" y="183018"/>
                  </a:lnTo>
                  <a:lnTo>
                    <a:pt x="0" y="229573"/>
                  </a:lnTo>
                  <a:lnTo>
                    <a:pt x="1152" y="283271"/>
                  </a:lnTo>
                  <a:lnTo>
                    <a:pt x="8309" y="340874"/>
                  </a:lnTo>
                  <a:lnTo>
                    <a:pt x="9854" y="384490"/>
                  </a:lnTo>
                  <a:lnTo>
                    <a:pt x="1050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17513" y="1505575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14599" y="7235"/>
                  </a:lnTo>
                  <a:lnTo>
                    <a:pt x="152137" y="12997"/>
                  </a:lnTo>
                  <a:lnTo>
                    <a:pt x="93041" y="18669"/>
                  </a:lnTo>
                  <a:lnTo>
                    <a:pt x="40435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12311" y="1534362"/>
              <a:ext cx="207898" cy="213369"/>
            </a:xfrm>
            <a:custGeom>
              <a:avLst/>
              <a:gdLst/>
              <a:ahLst/>
              <a:cxnLst/>
              <a:rect l="0" t="0" r="0" b="0"/>
              <a:pathLst>
                <a:path w="207898" h="213369">
                  <a:moveTo>
                    <a:pt x="0" y="87026"/>
                  </a:moveTo>
                  <a:lnTo>
                    <a:pt x="54145" y="87026"/>
                  </a:lnTo>
                  <a:lnTo>
                    <a:pt x="109091" y="81437"/>
                  </a:lnTo>
                  <a:lnTo>
                    <a:pt x="167571" y="65695"/>
                  </a:lnTo>
                  <a:lnTo>
                    <a:pt x="187950" y="57659"/>
                  </a:lnTo>
                  <a:lnTo>
                    <a:pt x="204806" y="46288"/>
                  </a:lnTo>
                  <a:lnTo>
                    <a:pt x="207897" y="38810"/>
                  </a:lnTo>
                  <a:lnTo>
                    <a:pt x="207618" y="30316"/>
                  </a:lnTo>
                  <a:lnTo>
                    <a:pt x="205092" y="21143"/>
                  </a:lnTo>
                  <a:lnTo>
                    <a:pt x="198730" y="13859"/>
                  </a:lnTo>
                  <a:lnTo>
                    <a:pt x="179181" y="2645"/>
                  </a:lnTo>
                  <a:lnTo>
                    <a:pt x="154895" y="0"/>
                  </a:lnTo>
                  <a:lnTo>
                    <a:pt x="106765" y="7835"/>
                  </a:lnTo>
                  <a:lnTo>
                    <a:pt x="51309" y="42153"/>
                  </a:lnTo>
                  <a:lnTo>
                    <a:pt x="26250" y="62682"/>
                  </a:lnTo>
                  <a:lnTo>
                    <a:pt x="9598" y="89172"/>
                  </a:lnTo>
                  <a:lnTo>
                    <a:pt x="2844" y="124837"/>
                  </a:lnTo>
                  <a:lnTo>
                    <a:pt x="5405" y="135630"/>
                  </a:lnTo>
                  <a:lnTo>
                    <a:pt x="24608" y="161998"/>
                  </a:lnTo>
                  <a:lnTo>
                    <a:pt x="38622" y="177279"/>
                  </a:lnTo>
                  <a:lnTo>
                    <a:pt x="70845" y="193446"/>
                  </a:lnTo>
                  <a:lnTo>
                    <a:pt x="126342" y="213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77670" y="1558217"/>
              <a:ext cx="39968" cy="188926"/>
            </a:xfrm>
            <a:custGeom>
              <a:avLst/>
              <a:gdLst/>
              <a:ahLst/>
              <a:cxnLst/>
              <a:rect l="0" t="0" r="0" b="0"/>
              <a:pathLst>
                <a:path w="39968" h="188926">
                  <a:moveTo>
                    <a:pt x="8382" y="105285"/>
                  </a:moveTo>
                  <a:lnTo>
                    <a:pt x="32406" y="160330"/>
                  </a:lnTo>
                  <a:lnTo>
                    <a:pt x="37727" y="188925"/>
                  </a:lnTo>
                  <a:lnTo>
                    <a:pt x="38474" y="186781"/>
                  </a:lnTo>
                  <a:lnTo>
                    <a:pt x="38971" y="180673"/>
                  </a:lnTo>
                  <a:lnTo>
                    <a:pt x="16160" y="125566"/>
                  </a:lnTo>
                  <a:lnTo>
                    <a:pt x="1073" y="70478"/>
                  </a:lnTo>
                  <a:lnTo>
                    <a:pt x="0" y="57514"/>
                  </a:lnTo>
                  <a:lnTo>
                    <a:pt x="5046" y="36870"/>
                  </a:lnTo>
                  <a:lnTo>
                    <a:pt x="15088" y="21066"/>
                  </a:lnTo>
                  <a:lnTo>
                    <a:pt x="399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36296" y="1574761"/>
              <a:ext cx="237031" cy="183499"/>
            </a:xfrm>
            <a:custGeom>
              <a:avLst/>
              <a:gdLst/>
              <a:ahLst/>
              <a:cxnLst/>
              <a:rect l="0" t="0" r="0" b="0"/>
              <a:pathLst>
                <a:path w="237031" h="183499">
                  <a:moveTo>
                    <a:pt x="18211" y="78213"/>
                  </a:moveTo>
                  <a:lnTo>
                    <a:pt x="18211" y="136829"/>
                  </a:lnTo>
                  <a:lnTo>
                    <a:pt x="17042" y="141857"/>
                  </a:lnTo>
                  <a:lnTo>
                    <a:pt x="15092" y="141699"/>
                  </a:lnTo>
                  <a:lnTo>
                    <a:pt x="9806" y="130995"/>
                  </a:lnTo>
                  <a:lnTo>
                    <a:pt x="0" y="85996"/>
                  </a:lnTo>
                  <a:lnTo>
                    <a:pt x="1117" y="48933"/>
                  </a:lnTo>
                  <a:lnTo>
                    <a:pt x="3306" y="37636"/>
                  </a:lnTo>
                  <a:lnTo>
                    <a:pt x="8275" y="28935"/>
                  </a:lnTo>
                  <a:lnTo>
                    <a:pt x="23154" y="16147"/>
                  </a:lnTo>
                  <a:lnTo>
                    <a:pt x="32035" y="14609"/>
                  </a:lnTo>
                  <a:lnTo>
                    <a:pt x="51261" y="19139"/>
                  </a:lnTo>
                  <a:lnTo>
                    <a:pt x="65266" y="32070"/>
                  </a:lnTo>
                  <a:lnTo>
                    <a:pt x="70638" y="40432"/>
                  </a:lnTo>
                  <a:lnTo>
                    <a:pt x="78199" y="74557"/>
                  </a:lnTo>
                  <a:lnTo>
                    <a:pt x="78091" y="78116"/>
                  </a:lnTo>
                  <a:lnTo>
                    <a:pt x="74850" y="69591"/>
                  </a:lnTo>
                  <a:lnTo>
                    <a:pt x="77627" y="44072"/>
                  </a:lnTo>
                  <a:lnTo>
                    <a:pt x="91448" y="14285"/>
                  </a:lnTo>
                  <a:lnTo>
                    <a:pt x="99792" y="7518"/>
                  </a:lnTo>
                  <a:lnTo>
                    <a:pt x="121539" y="0"/>
                  </a:lnTo>
                  <a:lnTo>
                    <a:pt x="154502" y="1356"/>
                  </a:lnTo>
                  <a:lnTo>
                    <a:pt x="172762" y="9349"/>
                  </a:lnTo>
                  <a:lnTo>
                    <a:pt x="188676" y="21870"/>
                  </a:lnTo>
                  <a:lnTo>
                    <a:pt x="209620" y="48651"/>
                  </a:lnTo>
                  <a:lnTo>
                    <a:pt x="231616" y="99536"/>
                  </a:lnTo>
                  <a:lnTo>
                    <a:pt x="237030" y="136523"/>
                  </a:lnTo>
                  <a:lnTo>
                    <a:pt x="228781" y="183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07159" y="1550019"/>
              <a:ext cx="142245" cy="191731"/>
            </a:xfrm>
            <a:custGeom>
              <a:avLst/>
              <a:gdLst/>
              <a:ahLst/>
              <a:cxnLst/>
              <a:rect l="0" t="0" r="0" b="0"/>
              <a:pathLst>
                <a:path w="142245" h="191731">
                  <a:moveTo>
                    <a:pt x="126375" y="29255"/>
                  </a:moveTo>
                  <a:lnTo>
                    <a:pt x="108394" y="13614"/>
                  </a:lnTo>
                  <a:lnTo>
                    <a:pt x="91477" y="5536"/>
                  </a:lnTo>
                  <a:lnTo>
                    <a:pt x="51044" y="0"/>
                  </a:lnTo>
                  <a:lnTo>
                    <a:pt x="28164" y="4945"/>
                  </a:lnTo>
                  <a:lnTo>
                    <a:pt x="18787" y="9539"/>
                  </a:lnTo>
                  <a:lnTo>
                    <a:pt x="5248" y="24002"/>
                  </a:lnTo>
                  <a:lnTo>
                    <a:pt x="0" y="32772"/>
                  </a:lnTo>
                  <a:lnTo>
                    <a:pt x="10" y="40958"/>
                  </a:lnTo>
                  <a:lnTo>
                    <a:pt x="3527" y="48756"/>
                  </a:lnTo>
                  <a:lnTo>
                    <a:pt x="16794" y="62489"/>
                  </a:lnTo>
                  <a:lnTo>
                    <a:pt x="64024" y="84700"/>
                  </a:lnTo>
                  <a:lnTo>
                    <a:pt x="121167" y="105981"/>
                  </a:lnTo>
                  <a:lnTo>
                    <a:pt x="129923" y="111991"/>
                  </a:lnTo>
                  <a:lnTo>
                    <a:pt x="135759" y="120677"/>
                  </a:lnTo>
                  <a:lnTo>
                    <a:pt x="142244" y="142807"/>
                  </a:lnTo>
                  <a:lnTo>
                    <a:pt x="138887" y="165120"/>
                  </a:lnTo>
                  <a:lnTo>
                    <a:pt x="134716" y="175984"/>
                  </a:lnTo>
                  <a:lnTo>
                    <a:pt x="126086" y="183226"/>
                  </a:lnTo>
                  <a:lnTo>
                    <a:pt x="100900" y="191273"/>
                  </a:lnTo>
                  <a:lnTo>
                    <a:pt x="82688" y="191730"/>
                  </a:lnTo>
                  <a:lnTo>
                    <a:pt x="63203" y="187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85720" y="1762721"/>
              <a:ext cx="2126758" cy="48181"/>
            </a:xfrm>
            <a:custGeom>
              <a:avLst/>
              <a:gdLst/>
              <a:ahLst/>
              <a:cxnLst/>
              <a:rect l="0" t="0" r="0" b="0"/>
              <a:pathLst>
                <a:path w="2126758" h="48181">
                  <a:moveTo>
                    <a:pt x="2126757" y="48180"/>
                  </a:moveTo>
                  <a:lnTo>
                    <a:pt x="2069493" y="48180"/>
                  </a:lnTo>
                  <a:lnTo>
                    <a:pt x="2008601" y="42591"/>
                  </a:lnTo>
                  <a:lnTo>
                    <a:pt x="1951513" y="31392"/>
                  </a:lnTo>
                  <a:lnTo>
                    <a:pt x="1895175" y="27966"/>
                  </a:lnTo>
                  <a:lnTo>
                    <a:pt x="1846790" y="27373"/>
                  </a:lnTo>
                  <a:lnTo>
                    <a:pt x="1784325" y="21583"/>
                  </a:lnTo>
                  <a:lnTo>
                    <a:pt x="1738036" y="18073"/>
                  </a:lnTo>
                  <a:lnTo>
                    <a:pt x="1681688" y="17033"/>
                  </a:lnTo>
                  <a:lnTo>
                    <a:pt x="1626127" y="11135"/>
                  </a:lnTo>
                  <a:lnTo>
                    <a:pt x="1567031" y="7568"/>
                  </a:lnTo>
                  <a:lnTo>
                    <a:pt x="1505067" y="6511"/>
                  </a:lnTo>
                  <a:lnTo>
                    <a:pt x="1442254" y="6198"/>
                  </a:lnTo>
                  <a:lnTo>
                    <a:pt x="1379189" y="6105"/>
                  </a:lnTo>
                  <a:lnTo>
                    <a:pt x="1327227" y="6078"/>
                  </a:lnTo>
                  <a:lnTo>
                    <a:pt x="1276606" y="6070"/>
                  </a:lnTo>
                  <a:lnTo>
                    <a:pt x="1218974" y="6067"/>
                  </a:lnTo>
                  <a:lnTo>
                    <a:pt x="1157444" y="6066"/>
                  </a:lnTo>
                  <a:lnTo>
                    <a:pt x="1094759" y="6066"/>
                  </a:lnTo>
                  <a:lnTo>
                    <a:pt x="1042910" y="6066"/>
                  </a:lnTo>
                  <a:lnTo>
                    <a:pt x="986733" y="6066"/>
                  </a:lnTo>
                  <a:lnTo>
                    <a:pt x="931224" y="6066"/>
                  </a:lnTo>
                  <a:lnTo>
                    <a:pt x="877732" y="6066"/>
                  </a:lnTo>
                  <a:lnTo>
                    <a:pt x="819249" y="6066"/>
                  </a:lnTo>
                  <a:lnTo>
                    <a:pt x="759481" y="0"/>
                  </a:lnTo>
                  <a:lnTo>
                    <a:pt x="710772" y="3749"/>
                  </a:lnTo>
                  <a:lnTo>
                    <a:pt x="659295" y="5379"/>
                  </a:lnTo>
                  <a:lnTo>
                    <a:pt x="606998" y="5863"/>
                  </a:lnTo>
                  <a:lnTo>
                    <a:pt x="554458" y="7176"/>
                  </a:lnTo>
                  <a:lnTo>
                    <a:pt x="500676" y="13284"/>
                  </a:lnTo>
                  <a:lnTo>
                    <a:pt x="443146" y="15614"/>
                  </a:lnTo>
                  <a:lnTo>
                    <a:pt x="393085" y="16304"/>
                  </a:lnTo>
                  <a:lnTo>
                    <a:pt x="336009" y="17678"/>
                  </a:lnTo>
                  <a:lnTo>
                    <a:pt x="281532" y="23805"/>
                  </a:lnTo>
                  <a:lnTo>
                    <a:pt x="230686" y="27310"/>
                  </a:lnTo>
                  <a:lnTo>
                    <a:pt x="174640" y="35262"/>
                  </a:lnTo>
                  <a:lnTo>
                    <a:pt x="121935" y="36944"/>
                  </a:lnTo>
                  <a:lnTo>
                    <a:pt x="64984" y="40561"/>
                  </a:lnTo>
                  <a:lnTo>
                    <a:pt x="23544" y="45923"/>
                  </a:lnTo>
                  <a:lnTo>
                    <a:pt x="0" y="48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1077297" y="800165"/>
            <a:ext cx="1839097" cy="189514"/>
          </a:xfrm>
          <a:custGeom>
            <a:avLst/>
            <a:gdLst/>
            <a:ahLst/>
            <a:cxnLst/>
            <a:rect l="0" t="0" r="0" b="0"/>
            <a:pathLst>
              <a:path w="1839097" h="189514">
                <a:moveTo>
                  <a:pt x="1839096" y="0"/>
                </a:moveTo>
                <a:lnTo>
                  <a:pt x="1830763" y="37478"/>
                </a:lnTo>
                <a:lnTo>
                  <a:pt x="1820451" y="94146"/>
                </a:lnTo>
                <a:lnTo>
                  <a:pt x="1814042" y="115542"/>
                </a:lnTo>
                <a:lnTo>
                  <a:pt x="1807186" y="122652"/>
                </a:lnTo>
                <a:lnTo>
                  <a:pt x="1787089" y="130551"/>
                </a:lnTo>
                <a:lnTo>
                  <a:pt x="1765679" y="130943"/>
                </a:lnTo>
                <a:lnTo>
                  <a:pt x="1711622" y="119712"/>
                </a:lnTo>
                <a:lnTo>
                  <a:pt x="1659195" y="116584"/>
                </a:lnTo>
                <a:lnTo>
                  <a:pt x="1603779" y="115966"/>
                </a:lnTo>
                <a:lnTo>
                  <a:pt x="1542079" y="124167"/>
                </a:lnTo>
                <a:lnTo>
                  <a:pt x="1487708" y="125913"/>
                </a:lnTo>
                <a:lnTo>
                  <a:pt x="1431908" y="127427"/>
                </a:lnTo>
                <a:lnTo>
                  <a:pt x="1375825" y="134659"/>
                </a:lnTo>
                <a:lnTo>
                  <a:pt x="1319687" y="136434"/>
                </a:lnTo>
                <a:lnTo>
                  <a:pt x="1257833" y="145147"/>
                </a:lnTo>
                <a:lnTo>
                  <a:pt x="1195616" y="154338"/>
                </a:lnTo>
                <a:lnTo>
                  <a:pt x="1138294" y="160338"/>
                </a:lnTo>
                <a:lnTo>
                  <a:pt x="1086894" y="166853"/>
                </a:lnTo>
                <a:lnTo>
                  <a:pt x="1025615" y="169309"/>
                </a:lnTo>
                <a:lnTo>
                  <a:pt x="966250" y="183069"/>
                </a:lnTo>
                <a:lnTo>
                  <a:pt x="914913" y="188240"/>
                </a:lnTo>
                <a:lnTo>
                  <a:pt x="859712" y="189262"/>
                </a:lnTo>
                <a:lnTo>
                  <a:pt x="803748" y="189464"/>
                </a:lnTo>
                <a:lnTo>
                  <a:pt x="746463" y="189504"/>
                </a:lnTo>
                <a:lnTo>
                  <a:pt x="683155" y="189511"/>
                </a:lnTo>
                <a:lnTo>
                  <a:pt x="625243" y="189513"/>
                </a:lnTo>
                <a:lnTo>
                  <a:pt x="568743" y="189513"/>
                </a:lnTo>
                <a:lnTo>
                  <a:pt x="512523" y="189513"/>
                </a:lnTo>
                <a:lnTo>
                  <a:pt x="450768" y="189513"/>
                </a:lnTo>
                <a:lnTo>
                  <a:pt x="390650" y="189513"/>
                </a:lnTo>
                <a:lnTo>
                  <a:pt x="333714" y="189513"/>
                </a:lnTo>
                <a:lnTo>
                  <a:pt x="277407" y="189513"/>
                </a:lnTo>
                <a:lnTo>
                  <a:pt x="220055" y="189513"/>
                </a:lnTo>
                <a:lnTo>
                  <a:pt x="156733" y="186394"/>
                </a:lnTo>
                <a:lnTo>
                  <a:pt x="98819" y="180448"/>
                </a:lnTo>
                <a:lnTo>
                  <a:pt x="42318" y="179274"/>
                </a:lnTo>
                <a:lnTo>
                  <a:pt x="14195" y="179113"/>
                </a:lnTo>
                <a:lnTo>
                  <a:pt x="5993" y="175561"/>
                </a:lnTo>
                <a:lnTo>
                  <a:pt x="1695" y="169683"/>
                </a:lnTo>
                <a:lnTo>
                  <a:pt x="0" y="162255"/>
                </a:lnTo>
                <a:lnTo>
                  <a:pt x="3203" y="135033"/>
                </a:lnTo>
                <a:lnTo>
                  <a:pt x="21447" y="73539"/>
                </a:lnTo>
                <a:lnTo>
                  <a:pt x="28195" y="5264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4874694" y="694880"/>
            <a:ext cx="300388" cy="109290"/>
          </a:xfrm>
          <a:custGeom>
            <a:avLst/>
            <a:gdLst/>
            <a:ahLst/>
            <a:cxnLst/>
            <a:rect l="0" t="0" r="0" b="0"/>
            <a:pathLst>
              <a:path w="300388" h="109290">
                <a:moveTo>
                  <a:pt x="294798" y="0"/>
                </a:moveTo>
                <a:lnTo>
                  <a:pt x="300387" y="58617"/>
                </a:lnTo>
                <a:lnTo>
                  <a:pt x="298274" y="93407"/>
                </a:lnTo>
                <a:lnTo>
                  <a:pt x="291266" y="99706"/>
                </a:lnTo>
                <a:lnTo>
                  <a:pt x="267882" y="103586"/>
                </a:lnTo>
                <a:lnTo>
                  <a:pt x="213615" y="103780"/>
                </a:lnTo>
                <a:lnTo>
                  <a:pt x="154716" y="96886"/>
                </a:lnTo>
                <a:lnTo>
                  <a:pt x="92693" y="100767"/>
                </a:lnTo>
                <a:lnTo>
                  <a:pt x="44956" y="109289"/>
                </a:lnTo>
                <a:lnTo>
                  <a:pt x="27390" y="102775"/>
                </a:lnTo>
                <a:lnTo>
                  <a:pt x="21769" y="95423"/>
                </a:lnTo>
                <a:lnTo>
                  <a:pt x="4280" y="3413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6896165" y="621181"/>
            <a:ext cx="600126" cy="164688"/>
          </a:xfrm>
          <a:custGeom>
            <a:avLst/>
            <a:gdLst/>
            <a:ahLst/>
            <a:cxnLst/>
            <a:rect l="0" t="0" r="0" b="0"/>
            <a:pathLst>
              <a:path w="600126" h="164688">
                <a:moveTo>
                  <a:pt x="600125" y="0"/>
                </a:moveTo>
                <a:lnTo>
                  <a:pt x="588947" y="16767"/>
                </a:lnTo>
                <a:lnTo>
                  <a:pt x="586579" y="37478"/>
                </a:lnTo>
                <a:lnTo>
                  <a:pt x="589000" y="88901"/>
                </a:lnTo>
                <a:lnTo>
                  <a:pt x="583831" y="130196"/>
                </a:lnTo>
                <a:lnTo>
                  <a:pt x="578733" y="140610"/>
                </a:lnTo>
                <a:lnTo>
                  <a:pt x="563712" y="155300"/>
                </a:lnTo>
                <a:lnTo>
                  <a:pt x="542218" y="162609"/>
                </a:lnTo>
                <a:lnTo>
                  <a:pt x="517067" y="164687"/>
                </a:lnTo>
                <a:lnTo>
                  <a:pt x="462792" y="156490"/>
                </a:lnTo>
                <a:lnTo>
                  <a:pt x="401422" y="149195"/>
                </a:lnTo>
                <a:lnTo>
                  <a:pt x="350307" y="147931"/>
                </a:lnTo>
                <a:lnTo>
                  <a:pt x="290209" y="146334"/>
                </a:lnTo>
                <a:lnTo>
                  <a:pt x="226821" y="138348"/>
                </a:lnTo>
                <a:lnTo>
                  <a:pt x="172880" y="138332"/>
                </a:lnTo>
                <a:lnTo>
                  <a:pt x="110807" y="145974"/>
                </a:lnTo>
                <a:lnTo>
                  <a:pt x="57026" y="155523"/>
                </a:lnTo>
                <a:lnTo>
                  <a:pt x="33534" y="161928"/>
                </a:lnTo>
                <a:lnTo>
                  <a:pt x="25865" y="159425"/>
                </a:lnTo>
                <a:lnTo>
                  <a:pt x="20753" y="153076"/>
                </a:lnTo>
                <a:lnTo>
                  <a:pt x="0" y="947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1141040" y="2084642"/>
            <a:ext cx="3411024" cy="550133"/>
            <a:chOff x="1141040" y="2084642"/>
            <a:chExt cx="3411024" cy="550133"/>
          </a:xfrm>
        </p:grpSpPr>
        <p:sp>
          <p:nvSpPr>
            <p:cNvPr id="52" name="Freeform 51"/>
            <p:cNvSpPr/>
            <p:nvPr/>
          </p:nvSpPr>
          <p:spPr>
            <a:xfrm>
              <a:off x="1141040" y="2253098"/>
              <a:ext cx="17095" cy="368498"/>
            </a:xfrm>
            <a:custGeom>
              <a:avLst/>
              <a:gdLst/>
              <a:ahLst/>
              <a:cxnLst/>
              <a:rect l="0" t="0" r="0" b="0"/>
              <a:pathLst>
                <a:path w="17095" h="368498">
                  <a:moveTo>
                    <a:pt x="17094" y="0"/>
                  </a:moveTo>
                  <a:lnTo>
                    <a:pt x="306" y="63450"/>
                  </a:lnTo>
                  <a:lnTo>
                    <a:pt x="0" y="121545"/>
                  </a:lnTo>
                  <a:lnTo>
                    <a:pt x="5269" y="184276"/>
                  </a:lnTo>
                  <a:lnTo>
                    <a:pt x="13545" y="241381"/>
                  </a:lnTo>
                  <a:lnTo>
                    <a:pt x="16393" y="303440"/>
                  </a:lnTo>
                  <a:lnTo>
                    <a:pt x="16886" y="340643"/>
                  </a:lnTo>
                  <a:lnTo>
                    <a:pt x="1709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73948" y="2246864"/>
              <a:ext cx="189514" cy="387911"/>
            </a:xfrm>
            <a:custGeom>
              <a:avLst/>
              <a:gdLst/>
              <a:ahLst/>
              <a:cxnLst/>
              <a:rect l="0" t="0" r="0" b="0"/>
              <a:pathLst>
                <a:path w="189514" h="387911">
                  <a:moveTo>
                    <a:pt x="0" y="100990"/>
                  </a:moveTo>
                  <a:lnTo>
                    <a:pt x="20243" y="57028"/>
                  </a:lnTo>
                  <a:lnTo>
                    <a:pt x="59898" y="10197"/>
                  </a:lnTo>
                  <a:lnTo>
                    <a:pt x="80044" y="2146"/>
                  </a:lnTo>
                  <a:lnTo>
                    <a:pt x="91967" y="0"/>
                  </a:lnTo>
                  <a:lnTo>
                    <a:pt x="111454" y="3853"/>
                  </a:lnTo>
                  <a:lnTo>
                    <a:pt x="119926" y="8156"/>
                  </a:lnTo>
                  <a:lnTo>
                    <a:pt x="132459" y="22296"/>
                  </a:lnTo>
                  <a:lnTo>
                    <a:pt x="150037" y="59969"/>
                  </a:lnTo>
                  <a:lnTo>
                    <a:pt x="157538" y="122913"/>
                  </a:lnTo>
                  <a:lnTo>
                    <a:pt x="165953" y="179021"/>
                  </a:lnTo>
                  <a:lnTo>
                    <a:pt x="162372" y="240146"/>
                  </a:lnTo>
                  <a:lnTo>
                    <a:pt x="150400" y="296111"/>
                  </a:lnTo>
                  <a:lnTo>
                    <a:pt x="133294" y="353027"/>
                  </a:lnTo>
                  <a:lnTo>
                    <a:pt x="120073" y="368205"/>
                  </a:lnTo>
                  <a:lnTo>
                    <a:pt x="82990" y="387480"/>
                  </a:lnTo>
                  <a:lnTo>
                    <a:pt x="72874" y="387910"/>
                  </a:lnTo>
                  <a:lnTo>
                    <a:pt x="52275" y="382148"/>
                  </a:lnTo>
                  <a:lnTo>
                    <a:pt x="34542" y="365550"/>
                  </a:lnTo>
                  <a:lnTo>
                    <a:pt x="9682" y="322355"/>
                  </a:lnTo>
                  <a:lnTo>
                    <a:pt x="7423" y="301150"/>
                  </a:lnTo>
                  <a:lnTo>
                    <a:pt x="8458" y="290582"/>
                  </a:lnTo>
                  <a:lnTo>
                    <a:pt x="12657" y="282367"/>
                  </a:lnTo>
                  <a:lnTo>
                    <a:pt x="26682" y="270120"/>
                  </a:lnTo>
                  <a:lnTo>
                    <a:pt x="47734" y="267016"/>
                  </a:lnTo>
                  <a:lnTo>
                    <a:pt x="71518" y="270706"/>
                  </a:lnTo>
                  <a:lnTo>
                    <a:pt x="126054" y="293023"/>
                  </a:lnTo>
                  <a:lnTo>
                    <a:pt x="189513" y="311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61144" y="2450696"/>
              <a:ext cx="176059" cy="149843"/>
            </a:xfrm>
            <a:custGeom>
              <a:avLst/>
              <a:gdLst/>
              <a:ahLst/>
              <a:cxnLst/>
              <a:rect l="0" t="0" r="0" b="0"/>
              <a:pathLst>
                <a:path w="176059" h="149843">
                  <a:moveTo>
                    <a:pt x="18130" y="65614"/>
                  </a:moveTo>
                  <a:lnTo>
                    <a:pt x="18130" y="119759"/>
                  </a:lnTo>
                  <a:lnTo>
                    <a:pt x="18130" y="133296"/>
                  </a:lnTo>
                  <a:lnTo>
                    <a:pt x="15791" y="139981"/>
                  </a:lnTo>
                  <a:lnTo>
                    <a:pt x="11891" y="142099"/>
                  </a:lnTo>
                  <a:lnTo>
                    <a:pt x="6952" y="141170"/>
                  </a:lnTo>
                  <a:lnTo>
                    <a:pt x="3659" y="135872"/>
                  </a:lnTo>
                  <a:lnTo>
                    <a:pt x="0" y="117507"/>
                  </a:lnTo>
                  <a:lnTo>
                    <a:pt x="4613" y="96867"/>
                  </a:lnTo>
                  <a:lnTo>
                    <a:pt x="31516" y="34000"/>
                  </a:lnTo>
                  <a:lnTo>
                    <a:pt x="45136" y="15299"/>
                  </a:lnTo>
                  <a:lnTo>
                    <a:pt x="62888" y="3088"/>
                  </a:lnTo>
                  <a:lnTo>
                    <a:pt x="82476" y="0"/>
                  </a:lnTo>
                  <a:lnTo>
                    <a:pt x="92613" y="815"/>
                  </a:lnTo>
                  <a:lnTo>
                    <a:pt x="110115" y="7959"/>
                  </a:lnTo>
                  <a:lnTo>
                    <a:pt x="140415" y="31609"/>
                  </a:lnTo>
                  <a:lnTo>
                    <a:pt x="156268" y="57488"/>
                  </a:lnTo>
                  <a:lnTo>
                    <a:pt x="167429" y="116378"/>
                  </a:lnTo>
                  <a:lnTo>
                    <a:pt x="176058" y="149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26715" y="2400497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31585"/>
                  </a:moveTo>
                  <a:lnTo>
                    <a:pt x="95647" y="14797"/>
                  </a:lnTo>
                  <a:lnTo>
                    <a:pt x="33320" y="55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73622" y="2212881"/>
              <a:ext cx="250329" cy="353347"/>
            </a:xfrm>
            <a:custGeom>
              <a:avLst/>
              <a:gdLst/>
              <a:ahLst/>
              <a:cxnLst/>
              <a:rect l="0" t="0" r="0" b="0"/>
              <a:pathLst>
                <a:path w="250329" h="353347">
                  <a:moveTo>
                    <a:pt x="211103" y="19160"/>
                  </a:moveTo>
                  <a:lnTo>
                    <a:pt x="152486" y="19160"/>
                  </a:lnTo>
                  <a:lnTo>
                    <a:pt x="98312" y="10754"/>
                  </a:lnTo>
                  <a:lnTo>
                    <a:pt x="42551" y="949"/>
                  </a:lnTo>
                  <a:lnTo>
                    <a:pt x="28545" y="0"/>
                  </a:lnTo>
                  <a:lnTo>
                    <a:pt x="18038" y="2877"/>
                  </a:lnTo>
                  <a:lnTo>
                    <a:pt x="9863" y="8305"/>
                  </a:lnTo>
                  <a:lnTo>
                    <a:pt x="3244" y="15433"/>
                  </a:lnTo>
                  <a:lnTo>
                    <a:pt x="0" y="24864"/>
                  </a:lnTo>
                  <a:lnTo>
                    <a:pt x="232" y="87054"/>
                  </a:lnTo>
                  <a:lnTo>
                    <a:pt x="11946" y="144737"/>
                  </a:lnTo>
                  <a:lnTo>
                    <a:pt x="15161" y="155521"/>
                  </a:lnTo>
                  <a:lnTo>
                    <a:pt x="20813" y="160370"/>
                  </a:lnTo>
                  <a:lnTo>
                    <a:pt x="28091" y="161263"/>
                  </a:lnTo>
                  <a:lnTo>
                    <a:pt x="85332" y="145037"/>
                  </a:lnTo>
                  <a:lnTo>
                    <a:pt x="119635" y="137955"/>
                  </a:lnTo>
                  <a:lnTo>
                    <a:pt x="156315" y="138976"/>
                  </a:lnTo>
                  <a:lnTo>
                    <a:pt x="178564" y="144941"/>
                  </a:lnTo>
                  <a:lnTo>
                    <a:pt x="200151" y="155391"/>
                  </a:lnTo>
                  <a:lnTo>
                    <a:pt x="226445" y="180018"/>
                  </a:lnTo>
                  <a:lnTo>
                    <a:pt x="243465" y="215130"/>
                  </a:lnTo>
                  <a:lnTo>
                    <a:pt x="250328" y="255170"/>
                  </a:lnTo>
                  <a:lnTo>
                    <a:pt x="245694" y="276522"/>
                  </a:lnTo>
                  <a:lnTo>
                    <a:pt x="229931" y="301696"/>
                  </a:lnTo>
                  <a:lnTo>
                    <a:pt x="203644" y="331163"/>
                  </a:lnTo>
                  <a:lnTo>
                    <a:pt x="171718" y="346872"/>
                  </a:lnTo>
                  <a:lnTo>
                    <a:pt x="127034" y="353346"/>
                  </a:lnTo>
                  <a:lnTo>
                    <a:pt x="63704" y="345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68994" y="2253098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08997" y="3120"/>
                  </a:lnTo>
                  <a:lnTo>
                    <a:pt x="55456" y="146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21637" y="2379440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83014" y="7236"/>
                  </a:lnTo>
                  <a:lnTo>
                    <a:pt x="129911" y="12998"/>
                  </a:lnTo>
                  <a:lnTo>
                    <a:pt x="79344" y="25054"/>
                  </a:lnTo>
                  <a:lnTo>
                    <a:pt x="19706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42842" y="2084642"/>
              <a:ext cx="31563" cy="473784"/>
            </a:xfrm>
            <a:custGeom>
              <a:avLst/>
              <a:gdLst/>
              <a:ahLst/>
              <a:cxnLst/>
              <a:rect l="0" t="0" r="0" b="0"/>
              <a:pathLst>
                <a:path w="31563" h="473784">
                  <a:moveTo>
                    <a:pt x="31562" y="0"/>
                  </a:moveTo>
                  <a:lnTo>
                    <a:pt x="16908" y="58617"/>
                  </a:lnTo>
                  <a:lnTo>
                    <a:pt x="3015" y="118333"/>
                  </a:lnTo>
                  <a:lnTo>
                    <a:pt x="577" y="172463"/>
                  </a:lnTo>
                  <a:lnTo>
                    <a:pt x="95" y="235452"/>
                  </a:lnTo>
                  <a:lnTo>
                    <a:pt x="0" y="297287"/>
                  </a:lnTo>
                  <a:lnTo>
                    <a:pt x="3103" y="348178"/>
                  </a:lnTo>
                  <a:lnTo>
                    <a:pt x="11431" y="400301"/>
                  </a:lnTo>
                  <a:lnTo>
                    <a:pt x="18188" y="443432"/>
                  </a:lnTo>
                  <a:lnTo>
                    <a:pt x="21033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92458" y="2168870"/>
              <a:ext cx="313532" cy="213482"/>
            </a:xfrm>
            <a:custGeom>
              <a:avLst/>
              <a:gdLst/>
              <a:ahLst/>
              <a:cxnLst/>
              <a:rect l="0" t="0" r="0" b="0"/>
              <a:pathLst>
                <a:path w="313532" h="213482">
                  <a:moveTo>
                    <a:pt x="313531" y="115813"/>
                  </a:moveTo>
                  <a:lnTo>
                    <a:pt x="270839" y="118933"/>
                  </a:lnTo>
                  <a:lnTo>
                    <a:pt x="218698" y="134942"/>
                  </a:lnTo>
                  <a:lnTo>
                    <a:pt x="162833" y="172412"/>
                  </a:lnTo>
                  <a:lnTo>
                    <a:pt x="113055" y="201530"/>
                  </a:lnTo>
                  <a:lnTo>
                    <a:pt x="81775" y="213481"/>
                  </a:lnTo>
                  <a:lnTo>
                    <a:pt x="44691" y="213252"/>
                  </a:lnTo>
                  <a:lnTo>
                    <a:pt x="9657" y="200186"/>
                  </a:lnTo>
                  <a:lnTo>
                    <a:pt x="3324" y="193119"/>
                  </a:lnTo>
                  <a:lnTo>
                    <a:pt x="272" y="184898"/>
                  </a:lnTo>
                  <a:lnTo>
                    <a:pt x="0" y="166405"/>
                  </a:lnTo>
                  <a:lnTo>
                    <a:pt x="12483" y="109954"/>
                  </a:lnTo>
                  <a:lnTo>
                    <a:pt x="33140" y="55688"/>
                  </a:lnTo>
                  <a:lnTo>
                    <a:pt x="503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79689" y="2325796"/>
              <a:ext cx="168457" cy="250032"/>
            </a:xfrm>
            <a:custGeom>
              <a:avLst/>
              <a:gdLst/>
              <a:ahLst/>
              <a:cxnLst/>
              <a:rect l="0" t="0" r="0" b="0"/>
              <a:pathLst>
                <a:path w="168457" h="250032">
                  <a:moveTo>
                    <a:pt x="0" y="95758"/>
                  </a:moveTo>
                  <a:lnTo>
                    <a:pt x="11453" y="144689"/>
                  </a:lnTo>
                  <a:lnTo>
                    <a:pt x="19160" y="203819"/>
                  </a:lnTo>
                  <a:lnTo>
                    <a:pt x="20495" y="246449"/>
                  </a:lnTo>
                  <a:lnTo>
                    <a:pt x="19512" y="250031"/>
                  </a:lnTo>
                  <a:lnTo>
                    <a:pt x="15301" y="238413"/>
                  </a:lnTo>
                  <a:lnTo>
                    <a:pt x="8037" y="175317"/>
                  </a:lnTo>
                  <a:lnTo>
                    <a:pt x="1587" y="114463"/>
                  </a:lnTo>
                  <a:lnTo>
                    <a:pt x="8719" y="57382"/>
                  </a:lnTo>
                  <a:lnTo>
                    <a:pt x="14793" y="29179"/>
                  </a:lnTo>
                  <a:lnTo>
                    <a:pt x="20391" y="18617"/>
                  </a:lnTo>
                  <a:lnTo>
                    <a:pt x="35968" y="3761"/>
                  </a:lnTo>
                  <a:lnTo>
                    <a:pt x="45036" y="502"/>
                  </a:lnTo>
                  <a:lnTo>
                    <a:pt x="64469" y="0"/>
                  </a:lnTo>
                  <a:lnTo>
                    <a:pt x="81685" y="6795"/>
                  </a:lnTo>
                  <a:lnTo>
                    <a:pt x="111801" y="30222"/>
                  </a:lnTo>
                  <a:lnTo>
                    <a:pt x="127623" y="61652"/>
                  </a:lnTo>
                  <a:lnTo>
                    <a:pt x="147105" y="116483"/>
                  </a:lnTo>
                  <a:lnTo>
                    <a:pt x="163738" y="177819"/>
                  </a:lnTo>
                  <a:lnTo>
                    <a:pt x="168456" y="232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33873" y="2295212"/>
              <a:ext cx="9071" cy="210571"/>
            </a:xfrm>
            <a:custGeom>
              <a:avLst/>
              <a:gdLst/>
              <a:ahLst/>
              <a:cxnLst/>
              <a:rect l="0" t="0" r="0" b="0"/>
              <a:pathLst>
                <a:path w="9071" h="210571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2" y="170097"/>
                  </a:lnTo>
                  <a:lnTo>
                    <a:pt x="907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48186" y="240049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8333"/>
                  </a:lnTo>
                  <a:lnTo>
                    <a:pt x="108098" y="15684"/>
                  </a:lnTo>
                  <a:lnTo>
                    <a:pt x="49256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83880" y="2150521"/>
              <a:ext cx="268184" cy="401572"/>
            </a:xfrm>
            <a:custGeom>
              <a:avLst/>
              <a:gdLst/>
              <a:ahLst/>
              <a:cxnLst/>
              <a:rect l="0" t="0" r="0" b="0"/>
              <a:pathLst>
                <a:path w="268184" h="401572">
                  <a:moveTo>
                    <a:pt x="74918" y="7821"/>
                  </a:moveTo>
                  <a:lnTo>
                    <a:pt x="11584" y="71154"/>
                  </a:lnTo>
                  <a:lnTo>
                    <a:pt x="4619" y="78119"/>
                  </a:lnTo>
                  <a:lnTo>
                    <a:pt x="1146" y="78083"/>
                  </a:lnTo>
                  <a:lnTo>
                    <a:pt x="0" y="73379"/>
                  </a:lnTo>
                  <a:lnTo>
                    <a:pt x="406" y="65564"/>
                  </a:lnTo>
                  <a:lnTo>
                    <a:pt x="7096" y="50642"/>
                  </a:lnTo>
                  <a:lnTo>
                    <a:pt x="30455" y="21998"/>
                  </a:lnTo>
                  <a:lnTo>
                    <a:pt x="56284" y="6432"/>
                  </a:lnTo>
                  <a:lnTo>
                    <a:pt x="91754" y="0"/>
                  </a:lnTo>
                  <a:lnTo>
                    <a:pt x="115156" y="4735"/>
                  </a:lnTo>
                  <a:lnTo>
                    <a:pt x="144942" y="20554"/>
                  </a:lnTo>
                  <a:lnTo>
                    <a:pt x="175967" y="46861"/>
                  </a:lnTo>
                  <a:lnTo>
                    <a:pt x="184169" y="66896"/>
                  </a:lnTo>
                  <a:lnTo>
                    <a:pt x="186357" y="78790"/>
                  </a:lnTo>
                  <a:lnTo>
                    <a:pt x="182548" y="101364"/>
                  </a:lnTo>
                  <a:lnTo>
                    <a:pt x="161038" y="144451"/>
                  </a:lnTo>
                  <a:lnTo>
                    <a:pt x="141119" y="170616"/>
                  </a:lnTo>
                  <a:lnTo>
                    <a:pt x="140109" y="174843"/>
                  </a:lnTo>
                  <a:lnTo>
                    <a:pt x="142945" y="176491"/>
                  </a:lnTo>
                  <a:lnTo>
                    <a:pt x="163704" y="173220"/>
                  </a:lnTo>
                  <a:lnTo>
                    <a:pt x="182229" y="170239"/>
                  </a:lnTo>
                  <a:lnTo>
                    <a:pt x="202160" y="172813"/>
                  </a:lnTo>
                  <a:lnTo>
                    <a:pt x="233112" y="186429"/>
                  </a:lnTo>
                  <a:lnTo>
                    <a:pt x="247782" y="201846"/>
                  </a:lnTo>
                  <a:lnTo>
                    <a:pt x="266731" y="240339"/>
                  </a:lnTo>
                  <a:lnTo>
                    <a:pt x="268183" y="260901"/>
                  </a:lnTo>
                  <a:lnTo>
                    <a:pt x="259582" y="308286"/>
                  </a:lnTo>
                  <a:lnTo>
                    <a:pt x="244407" y="337703"/>
                  </a:lnTo>
                  <a:lnTo>
                    <a:pt x="225092" y="361237"/>
                  </a:lnTo>
                  <a:lnTo>
                    <a:pt x="198963" y="377439"/>
                  </a:lnTo>
                  <a:lnTo>
                    <a:pt x="137887" y="400675"/>
                  </a:lnTo>
                  <a:lnTo>
                    <a:pt x="116942" y="401571"/>
                  </a:lnTo>
                  <a:lnTo>
                    <a:pt x="97105" y="396900"/>
                  </a:lnTo>
                  <a:lnTo>
                    <a:pt x="64389" y="376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4572689" y="2147813"/>
            <a:ext cx="297682" cy="413684"/>
          </a:xfrm>
          <a:custGeom>
            <a:avLst/>
            <a:gdLst/>
            <a:ahLst/>
            <a:cxnLst/>
            <a:rect l="0" t="0" r="0" b="0"/>
            <a:pathLst>
              <a:path w="297682" h="413684">
                <a:moveTo>
                  <a:pt x="196720" y="0"/>
                </a:moveTo>
                <a:lnTo>
                  <a:pt x="178739" y="15641"/>
                </a:lnTo>
                <a:lnTo>
                  <a:pt x="161822" y="23719"/>
                </a:lnTo>
                <a:lnTo>
                  <a:pt x="103723" y="33669"/>
                </a:lnTo>
                <a:lnTo>
                  <a:pt x="41147" y="41002"/>
                </a:lnTo>
                <a:lnTo>
                  <a:pt x="13713" y="41620"/>
                </a:lnTo>
                <a:lnTo>
                  <a:pt x="5695" y="45294"/>
                </a:lnTo>
                <a:lnTo>
                  <a:pt x="1520" y="51253"/>
                </a:lnTo>
                <a:lnTo>
                  <a:pt x="0" y="67233"/>
                </a:lnTo>
                <a:lnTo>
                  <a:pt x="14826" y="126699"/>
                </a:lnTo>
                <a:lnTo>
                  <a:pt x="21512" y="147557"/>
                </a:lnTo>
                <a:lnTo>
                  <a:pt x="27272" y="153354"/>
                </a:lnTo>
                <a:lnTo>
                  <a:pt x="34622" y="156048"/>
                </a:lnTo>
                <a:lnTo>
                  <a:pt x="52147" y="155922"/>
                </a:lnTo>
                <a:lnTo>
                  <a:pt x="82914" y="151614"/>
                </a:lnTo>
                <a:lnTo>
                  <a:pt x="134639" y="159453"/>
                </a:lnTo>
                <a:lnTo>
                  <a:pt x="195477" y="176846"/>
                </a:lnTo>
                <a:lnTo>
                  <a:pt x="258612" y="214508"/>
                </a:lnTo>
                <a:lnTo>
                  <a:pt x="275310" y="228308"/>
                </a:lnTo>
                <a:lnTo>
                  <a:pt x="287411" y="248479"/>
                </a:lnTo>
                <a:lnTo>
                  <a:pt x="297681" y="286143"/>
                </a:lnTo>
                <a:lnTo>
                  <a:pt x="297604" y="323819"/>
                </a:lnTo>
                <a:lnTo>
                  <a:pt x="291860" y="346301"/>
                </a:lnTo>
                <a:lnTo>
                  <a:pt x="269109" y="386210"/>
                </a:lnTo>
                <a:lnTo>
                  <a:pt x="262527" y="394344"/>
                </a:lnTo>
                <a:lnTo>
                  <a:pt x="242735" y="406501"/>
                </a:lnTo>
                <a:lnTo>
                  <a:pt x="230906" y="411380"/>
                </a:lnTo>
                <a:lnTo>
                  <a:pt x="205285" y="413683"/>
                </a:lnTo>
                <a:lnTo>
                  <a:pt x="145205" y="402610"/>
                </a:lnTo>
                <a:lnTo>
                  <a:pt x="105306" y="389361"/>
                </a:lnTo>
                <a:lnTo>
                  <a:pt x="80907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1582775" y="991368"/>
            <a:ext cx="364998" cy="972505"/>
          </a:xfrm>
          <a:custGeom>
            <a:avLst/>
            <a:gdLst/>
            <a:ahLst/>
            <a:cxnLst/>
            <a:rect l="0" t="0" r="0" b="0"/>
            <a:pathLst>
              <a:path w="364998" h="972505">
                <a:moveTo>
                  <a:pt x="364997" y="19367"/>
                </a:moveTo>
                <a:lnTo>
                  <a:pt x="359407" y="2600"/>
                </a:lnTo>
                <a:lnTo>
                  <a:pt x="355421" y="0"/>
                </a:lnTo>
                <a:lnTo>
                  <a:pt x="350424" y="607"/>
                </a:lnTo>
                <a:lnTo>
                  <a:pt x="332213" y="12639"/>
                </a:lnTo>
                <a:lnTo>
                  <a:pt x="325593" y="18391"/>
                </a:lnTo>
                <a:lnTo>
                  <a:pt x="318238" y="37261"/>
                </a:lnTo>
                <a:lnTo>
                  <a:pt x="307927" y="87503"/>
                </a:lnTo>
                <a:lnTo>
                  <a:pt x="287390" y="141317"/>
                </a:lnTo>
                <a:lnTo>
                  <a:pt x="270855" y="193195"/>
                </a:lnTo>
                <a:lnTo>
                  <a:pt x="259894" y="242057"/>
                </a:lnTo>
                <a:lnTo>
                  <a:pt x="245710" y="305381"/>
                </a:lnTo>
                <a:lnTo>
                  <a:pt x="228131" y="365651"/>
                </a:lnTo>
                <a:lnTo>
                  <a:pt x="220718" y="404290"/>
                </a:lnTo>
                <a:lnTo>
                  <a:pt x="212625" y="458569"/>
                </a:lnTo>
                <a:lnTo>
                  <a:pt x="196348" y="513812"/>
                </a:lnTo>
                <a:lnTo>
                  <a:pt x="180137" y="567967"/>
                </a:lnTo>
                <a:lnTo>
                  <a:pt x="174523" y="604485"/>
                </a:lnTo>
                <a:lnTo>
                  <a:pt x="151946" y="657694"/>
                </a:lnTo>
                <a:lnTo>
                  <a:pt x="130386" y="713733"/>
                </a:lnTo>
                <a:lnTo>
                  <a:pt x="106287" y="766823"/>
                </a:lnTo>
                <a:lnTo>
                  <a:pt x="83154" y="828886"/>
                </a:lnTo>
                <a:lnTo>
                  <a:pt x="61883" y="866961"/>
                </a:lnTo>
                <a:lnTo>
                  <a:pt x="42414" y="924131"/>
                </a:lnTo>
                <a:lnTo>
                  <a:pt x="30511" y="955030"/>
                </a:lnTo>
                <a:lnTo>
                  <a:pt x="19024" y="971781"/>
                </a:lnTo>
                <a:lnTo>
                  <a:pt x="15025" y="972504"/>
                </a:lnTo>
                <a:lnTo>
                  <a:pt x="12359" y="968307"/>
                </a:lnTo>
                <a:lnTo>
                  <a:pt x="6560" y="906802"/>
                </a:lnTo>
                <a:lnTo>
                  <a:pt x="0" y="858129"/>
                </a:lnTo>
                <a:lnTo>
                  <a:pt x="310" y="802287"/>
                </a:lnTo>
                <a:lnTo>
                  <a:pt x="2549" y="790488"/>
                </a:lnTo>
                <a:lnTo>
                  <a:pt x="4042" y="787302"/>
                </a:lnTo>
                <a:lnTo>
                  <a:pt x="5037" y="789857"/>
                </a:lnTo>
                <a:lnTo>
                  <a:pt x="6853" y="853135"/>
                </a:lnTo>
                <a:lnTo>
                  <a:pt x="15410" y="914338"/>
                </a:lnTo>
                <a:lnTo>
                  <a:pt x="21672" y="940438"/>
                </a:lnTo>
                <a:lnTo>
                  <a:pt x="28489" y="949269"/>
                </a:lnTo>
                <a:lnTo>
                  <a:pt x="48541" y="959082"/>
                </a:lnTo>
                <a:lnTo>
                  <a:pt x="99543" y="965381"/>
                </a:lnTo>
                <a:lnTo>
                  <a:pt x="145318" y="966626"/>
                </a:lnTo>
                <a:lnTo>
                  <a:pt x="164955" y="96693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4695709" y="789637"/>
            <a:ext cx="2400499" cy="768581"/>
          </a:xfrm>
          <a:custGeom>
            <a:avLst/>
            <a:gdLst/>
            <a:ahLst/>
            <a:cxnLst/>
            <a:rect l="0" t="0" r="0" b="0"/>
            <a:pathLst>
              <a:path w="2400499" h="768581">
                <a:moveTo>
                  <a:pt x="2400498" y="0"/>
                </a:moveTo>
                <a:lnTo>
                  <a:pt x="2390923" y="24046"/>
                </a:lnTo>
                <a:lnTo>
                  <a:pt x="2380255" y="38373"/>
                </a:lnTo>
                <a:lnTo>
                  <a:pt x="2322470" y="80698"/>
                </a:lnTo>
                <a:lnTo>
                  <a:pt x="2273586" y="112691"/>
                </a:lnTo>
                <a:lnTo>
                  <a:pt x="2213033" y="132950"/>
                </a:lnTo>
                <a:lnTo>
                  <a:pt x="2158054" y="150437"/>
                </a:lnTo>
                <a:lnTo>
                  <a:pt x="2102134" y="170486"/>
                </a:lnTo>
                <a:lnTo>
                  <a:pt x="2047198" y="185711"/>
                </a:lnTo>
                <a:lnTo>
                  <a:pt x="1995098" y="196864"/>
                </a:lnTo>
                <a:lnTo>
                  <a:pt x="1940353" y="205003"/>
                </a:lnTo>
                <a:lnTo>
                  <a:pt x="1878933" y="210640"/>
                </a:lnTo>
                <a:lnTo>
                  <a:pt x="1827809" y="218649"/>
                </a:lnTo>
                <a:lnTo>
                  <a:pt x="1774448" y="227262"/>
                </a:lnTo>
                <a:lnTo>
                  <a:pt x="1714703" y="230333"/>
                </a:lnTo>
                <a:lnTo>
                  <a:pt x="1653717" y="231244"/>
                </a:lnTo>
                <a:lnTo>
                  <a:pt x="1598083" y="231513"/>
                </a:lnTo>
                <a:lnTo>
                  <a:pt x="1543384" y="231593"/>
                </a:lnTo>
                <a:lnTo>
                  <a:pt x="1484413" y="231617"/>
                </a:lnTo>
                <a:lnTo>
                  <a:pt x="1428205" y="231624"/>
                </a:lnTo>
                <a:lnTo>
                  <a:pt x="1368787" y="231626"/>
                </a:lnTo>
                <a:lnTo>
                  <a:pt x="1312447" y="231627"/>
                </a:lnTo>
                <a:lnTo>
                  <a:pt x="1252991" y="232797"/>
                </a:lnTo>
                <a:lnTo>
                  <a:pt x="1197809" y="238862"/>
                </a:lnTo>
                <a:lnTo>
                  <a:pt x="1144414" y="241180"/>
                </a:lnTo>
                <a:lnTo>
                  <a:pt x="1091548" y="243036"/>
                </a:lnTo>
                <a:lnTo>
                  <a:pt x="1038840" y="249305"/>
                </a:lnTo>
                <a:lnTo>
                  <a:pt x="986178" y="251683"/>
                </a:lnTo>
                <a:lnTo>
                  <a:pt x="935869" y="253557"/>
                </a:lnTo>
                <a:lnTo>
                  <a:pt x="880004" y="260958"/>
                </a:lnTo>
                <a:lnTo>
                  <a:pt x="830451" y="265664"/>
                </a:lnTo>
                <a:lnTo>
                  <a:pt x="778724" y="274467"/>
                </a:lnTo>
                <a:lnTo>
                  <a:pt x="726353" y="281365"/>
                </a:lnTo>
                <a:lnTo>
                  <a:pt x="673791" y="286528"/>
                </a:lnTo>
                <a:lnTo>
                  <a:pt x="614806" y="298754"/>
                </a:lnTo>
                <a:lnTo>
                  <a:pt x="562124" y="305198"/>
                </a:lnTo>
                <a:lnTo>
                  <a:pt x="500321" y="319810"/>
                </a:lnTo>
                <a:lnTo>
                  <a:pt x="445403" y="341896"/>
                </a:lnTo>
                <a:lnTo>
                  <a:pt x="389495" y="365669"/>
                </a:lnTo>
                <a:lnTo>
                  <a:pt x="326592" y="394078"/>
                </a:lnTo>
                <a:lnTo>
                  <a:pt x="264858" y="433882"/>
                </a:lnTo>
                <a:lnTo>
                  <a:pt x="207568" y="488709"/>
                </a:lnTo>
                <a:lnTo>
                  <a:pt x="154838" y="549934"/>
                </a:lnTo>
                <a:lnTo>
                  <a:pt x="105938" y="610868"/>
                </a:lnTo>
                <a:lnTo>
                  <a:pt x="56191" y="669711"/>
                </a:lnTo>
                <a:lnTo>
                  <a:pt x="23107" y="727029"/>
                </a:lnTo>
                <a:lnTo>
                  <a:pt x="0" y="76858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4514480" y="821222"/>
            <a:ext cx="507614" cy="1062091"/>
          </a:xfrm>
          <a:custGeom>
            <a:avLst/>
            <a:gdLst/>
            <a:ahLst/>
            <a:cxnLst/>
            <a:rect l="0" t="0" r="0" b="0"/>
            <a:pathLst>
              <a:path w="507614" h="1062091">
                <a:moveTo>
                  <a:pt x="507613" y="0"/>
                </a:moveTo>
                <a:lnTo>
                  <a:pt x="491972" y="17981"/>
                </a:lnTo>
                <a:lnTo>
                  <a:pt x="469176" y="74354"/>
                </a:lnTo>
                <a:lnTo>
                  <a:pt x="440731" y="136928"/>
                </a:lnTo>
                <a:lnTo>
                  <a:pt x="409421" y="200047"/>
                </a:lnTo>
                <a:lnTo>
                  <a:pt x="377860" y="263213"/>
                </a:lnTo>
                <a:lnTo>
                  <a:pt x="346276" y="326384"/>
                </a:lnTo>
                <a:lnTo>
                  <a:pt x="321927" y="389555"/>
                </a:lnTo>
                <a:lnTo>
                  <a:pt x="300580" y="452726"/>
                </a:lnTo>
                <a:lnTo>
                  <a:pt x="279498" y="515897"/>
                </a:lnTo>
                <a:lnTo>
                  <a:pt x="251203" y="579068"/>
                </a:lnTo>
                <a:lnTo>
                  <a:pt x="227142" y="642239"/>
                </a:lnTo>
                <a:lnTo>
                  <a:pt x="215240" y="672654"/>
                </a:lnTo>
                <a:lnTo>
                  <a:pt x="185722" y="727442"/>
                </a:lnTo>
                <a:lnTo>
                  <a:pt x="162598" y="789723"/>
                </a:lnTo>
                <a:lnTo>
                  <a:pt x="133080" y="852816"/>
                </a:lnTo>
                <a:lnTo>
                  <a:pt x="114678" y="911041"/>
                </a:lnTo>
                <a:lnTo>
                  <a:pt x="100138" y="971091"/>
                </a:lnTo>
                <a:lnTo>
                  <a:pt x="89009" y="1030732"/>
                </a:lnTo>
                <a:lnTo>
                  <a:pt x="82531" y="1052378"/>
                </a:lnTo>
                <a:lnTo>
                  <a:pt x="79165" y="1056045"/>
                </a:lnTo>
                <a:lnTo>
                  <a:pt x="75752" y="1054980"/>
                </a:lnTo>
                <a:lnTo>
                  <a:pt x="68840" y="1044438"/>
                </a:lnTo>
                <a:lnTo>
                  <a:pt x="41234" y="981778"/>
                </a:lnTo>
                <a:lnTo>
                  <a:pt x="5090" y="925814"/>
                </a:lnTo>
                <a:lnTo>
                  <a:pt x="632" y="915517"/>
                </a:lnTo>
                <a:lnTo>
                  <a:pt x="0" y="910992"/>
                </a:lnTo>
                <a:lnTo>
                  <a:pt x="1918" y="910315"/>
                </a:lnTo>
                <a:lnTo>
                  <a:pt x="5537" y="912203"/>
                </a:lnTo>
                <a:lnTo>
                  <a:pt x="12677" y="923660"/>
                </a:lnTo>
                <a:lnTo>
                  <a:pt x="33822" y="979825"/>
                </a:lnTo>
                <a:lnTo>
                  <a:pt x="59783" y="1031882"/>
                </a:lnTo>
                <a:lnTo>
                  <a:pt x="73051" y="1052889"/>
                </a:lnTo>
                <a:lnTo>
                  <a:pt x="81034" y="1058726"/>
                </a:lnTo>
                <a:lnTo>
                  <a:pt x="89866" y="1061446"/>
                </a:lnTo>
                <a:lnTo>
                  <a:pt x="99263" y="1062090"/>
                </a:lnTo>
                <a:lnTo>
                  <a:pt x="119064" y="1056567"/>
                </a:lnTo>
                <a:lnTo>
                  <a:pt x="178198" y="1029000"/>
                </a:lnTo>
                <a:lnTo>
                  <a:pt x="198269" y="1016148"/>
                </a:lnTo>
                <a:lnTo>
                  <a:pt x="212815" y="101073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5344123" y="2817284"/>
            <a:ext cx="4490339" cy="1345460"/>
            <a:chOff x="5344123" y="2817284"/>
            <a:chExt cx="4490339" cy="1345460"/>
          </a:xfrm>
        </p:grpSpPr>
        <p:sp>
          <p:nvSpPr>
            <p:cNvPr id="70" name="Freeform 69"/>
            <p:cNvSpPr/>
            <p:nvPr/>
          </p:nvSpPr>
          <p:spPr>
            <a:xfrm>
              <a:off x="5344123" y="2841674"/>
              <a:ext cx="225453" cy="530098"/>
            </a:xfrm>
            <a:custGeom>
              <a:avLst/>
              <a:gdLst/>
              <a:ahLst/>
              <a:cxnLst/>
              <a:rect l="0" t="0" r="0" b="0"/>
              <a:pathLst>
                <a:path w="225453" h="530098">
                  <a:moveTo>
                    <a:pt x="35939" y="53662"/>
                  </a:moveTo>
                  <a:lnTo>
                    <a:pt x="27606" y="91140"/>
                  </a:lnTo>
                  <a:lnTo>
                    <a:pt x="20255" y="136975"/>
                  </a:lnTo>
                  <a:lnTo>
                    <a:pt x="17294" y="140789"/>
                  </a:lnTo>
                  <a:lnTo>
                    <a:pt x="14150" y="139823"/>
                  </a:lnTo>
                  <a:lnTo>
                    <a:pt x="10885" y="135669"/>
                  </a:lnTo>
                  <a:lnTo>
                    <a:pt x="699" y="107467"/>
                  </a:lnTo>
                  <a:lnTo>
                    <a:pt x="0" y="85764"/>
                  </a:lnTo>
                  <a:lnTo>
                    <a:pt x="4758" y="65590"/>
                  </a:lnTo>
                  <a:lnTo>
                    <a:pt x="33407" y="20644"/>
                  </a:lnTo>
                  <a:lnTo>
                    <a:pt x="50021" y="6622"/>
                  </a:lnTo>
                  <a:lnTo>
                    <a:pt x="59365" y="1245"/>
                  </a:lnTo>
                  <a:lnTo>
                    <a:pt x="69104" y="0"/>
                  </a:lnTo>
                  <a:lnTo>
                    <a:pt x="89283" y="4856"/>
                  </a:lnTo>
                  <a:lnTo>
                    <a:pt x="120375" y="20744"/>
                  </a:lnTo>
                  <a:lnTo>
                    <a:pt x="146225" y="51448"/>
                  </a:lnTo>
                  <a:lnTo>
                    <a:pt x="163113" y="84592"/>
                  </a:lnTo>
                  <a:lnTo>
                    <a:pt x="172064" y="135638"/>
                  </a:lnTo>
                  <a:lnTo>
                    <a:pt x="183884" y="193901"/>
                  </a:lnTo>
                  <a:lnTo>
                    <a:pt x="191895" y="255799"/>
                  </a:lnTo>
                  <a:lnTo>
                    <a:pt x="185072" y="313086"/>
                  </a:lnTo>
                  <a:lnTo>
                    <a:pt x="172459" y="369462"/>
                  </a:lnTo>
                  <a:lnTo>
                    <a:pt x="158702" y="425658"/>
                  </a:lnTo>
                  <a:lnTo>
                    <a:pt x="138095" y="484405"/>
                  </a:lnTo>
                  <a:lnTo>
                    <a:pt x="132119" y="495242"/>
                  </a:lnTo>
                  <a:lnTo>
                    <a:pt x="116120" y="510403"/>
                  </a:lnTo>
                  <a:lnTo>
                    <a:pt x="77254" y="529668"/>
                  </a:lnTo>
                  <a:lnTo>
                    <a:pt x="68161" y="530097"/>
                  </a:lnTo>
                  <a:lnTo>
                    <a:pt x="51820" y="524334"/>
                  </a:lnTo>
                  <a:lnTo>
                    <a:pt x="29466" y="507936"/>
                  </a:lnTo>
                  <a:lnTo>
                    <a:pt x="21364" y="488748"/>
                  </a:lnTo>
                  <a:lnTo>
                    <a:pt x="19203" y="477081"/>
                  </a:lnTo>
                  <a:lnTo>
                    <a:pt x="20103" y="466963"/>
                  </a:lnTo>
                  <a:lnTo>
                    <a:pt x="27341" y="449481"/>
                  </a:lnTo>
                  <a:lnTo>
                    <a:pt x="34886" y="443883"/>
                  </a:lnTo>
                  <a:lnTo>
                    <a:pt x="55748" y="437664"/>
                  </a:lnTo>
                  <a:lnTo>
                    <a:pt x="88212" y="439752"/>
                  </a:lnTo>
                  <a:lnTo>
                    <a:pt x="141175" y="465666"/>
                  </a:lnTo>
                  <a:lnTo>
                    <a:pt x="196058" y="506510"/>
                  </a:lnTo>
                  <a:lnTo>
                    <a:pt x="225452" y="527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27502" y="3327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20213" y="2817284"/>
              <a:ext cx="354772" cy="516095"/>
            </a:xfrm>
            <a:custGeom>
              <a:avLst/>
              <a:gdLst/>
              <a:ahLst/>
              <a:cxnLst/>
              <a:rect l="0" t="0" r="0" b="0"/>
              <a:pathLst>
                <a:path w="354772" h="516095">
                  <a:moveTo>
                    <a:pt x="323186" y="99109"/>
                  </a:moveTo>
                  <a:lnTo>
                    <a:pt x="313611" y="75063"/>
                  </a:lnTo>
                  <a:lnTo>
                    <a:pt x="302942" y="60736"/>
                  </a:lnTo>
                  <a:lnTo>
                    <a:pt x="248634" y="27476"/>
                  </a:lnTo>
                  <a:lnTo>
                    <a:pt x="185279" y="5087"/>
                  </a:lnTo>
                  <a:lnTo>
                    <a:pt x="158948" y="0"/>
                  </a:lnTo>
                  <a:lnTo>
                    <a:pt x="135548" y="1638"/>
                  </a:lnTo>
                  <a:lnTo>
                    <a:pt x="102643" y="14727"/>
                  </a:lnTo>
                  <a:lnTo>
                    <a:pt x="87516" y="30021"/>
                  </a:lnTo>
                  <a:lnTo>
                    <a:pt x="42189" y="90314"/>
                  </a:lnTo>
                  <a:lnTo>
                    <a:pt x="14945" y="151904"/>
                  </a:lnTo>
                  <a:lnTo>
                    <a:pt x="0" y="207534"/>
                  </a:lnTo>
                  <a:lnTo>
                    <a:pt x="870" y="244319"/>
                  </a:lnTo>
                  <a:lnTo>
                    <a:pt x="6055" y="293779"/>
                  </a:lnTo>
                  <a:lnTo>
                    <a:pt x="15484" y="354675"/>
                  </a:lnTo>
                  <a:lnTo>
                    <a:pt x="32046" y="413957"/>
                  </a:lnTo>
                  <a:lnTo>
                    <a:pt x="48304" y="462945"/>
                  </a:lnTo>
                  <a:lnTo>
                    <a:pt x="73283" y="489752"/>
                  </a:lnTo>
                  <a:lnTo>
                    <a:pt x="92795" y="505135"/>
                  </a:lnTo>
                  <a:lnTo>
                    <a:pt x="116285" y="513532"/>
                  </a:lnTo>
                  <a:lnTo>
                    <a:pt x="142322" y="516094"/>
                  </a:lnTo>
                  <a:lnTo>
                    <a:pt x="182119" y="509790"/>
                  </a:lnTo>
                  <a:lnTo>
                    <a:pt x="215488" y="493623"/>
                  </a:lnTo>
                  <a:lnTo>
                    <a:pt x="255725" y="460317"/>
                  </a:lnTo>
                  <a:lnTo>
                    <a:pt x="271741" y="433861"/>
                  </a:lnTo>
                  <a:lnTo>
                    <a:pt x="278307" y="398207"/>
                  </a:lnTo>
                  <a:lnTo>
                    <a:pt x="273604" y="374761"/>
                  </a:lnTo>
                  <a:lnTo>
                    <a:pt x="257802" y="344951"/>
                  </a:lnTo>
                  <a:lnTo>
                    <a:pt x="243823" y="330035"/>
                  </a:lnTo>
                  <a:lnTo>
                    <a:pt x="196098" y="307002"/>
                  </a:lnTo>
                  <a:lnTo>
                    <a:pt x="159448" y="301477"/>
                  </a:lnTo>
                  <a:lnTo>
                    <a:pt x="153196" y="303041"/>
                  </a:lnTo>
                  <a:lnTo>
                    <a:pt x="151368" y="306424"/>
                  </a:lnTo>
                  <a:lnTo>
                    <a:pt x="152488" y="311019"/>
                  </a:lnTo>
                  <a:lnTo>
                    <a:pt x="157915" y="314082"/>
                  </a:lnTo>
                  <a:lnTo>
                    <a:pt x="213150" y="324990"/>
                  </a:lnTo>
                  <a:lnTo>
                    <a:pt x="267482" y="329601"/>
                  </a:lnTo>
                  <a:lnTo>
                    <a:pt x="320154" y="330512"/>
                  </a:lnTo>
                  <a:lnTo>
                    <a:pt x="354771" y="330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15935" y="3113960"/>
              <a:ext cx="180149" cy="188901"/>
            </a:xfrm>
            <a:custGeom>
              <a:avLst/>
              <a:gdLst/>
              <a:ahLst/>
              <a:cxnLst/>
              <a:rect l="0" t="0" r="0" b="0"/>
              <a:pathLst>
                <a:path w="180149" h="188901">
                  <a:moveTo>
                    <a:pt x="1163" y="65646"/>
                  </a:moveTo>
                  <a:lnTo>
                    <a:pt x="50094" y="65646"/>
                  </a:lnTo>
                  <a:lnTo>
                    <a:pt x="103635" y="60057"/>
                  </a:lnTo>
                  <a:lnTo>
                    <a:pt x="131611" y="45402"/>
                  </a:lnTo>
                  <a:lnTo>
                    <a:pt x="136092" y="38112"/>
                  </a:lnTo>
                  <a:lnTo>
                    <a:pt x="137950" y="20653"/>
                  </a:lnTo>
                  <a:lnTo>
                    <a:pt x="134469" y="13424"/>
                  </a:lnTo>
                  <a:lnTo>
                    <a:pt x="121241" y="2272"/>
                  </a:lnTo>
                  <a:lnTo>
                    <a:pt x="112801" y="0"/>
                  </a:lnTo>
                  <a:lnTo>
                    <a:pt x="84154" y="2392"/>
                  </a:lnTo>
                  <a:lnTo>
                    <a:pt x="54609" y="11679"/>
                  </a:lnTo>
                  <a:lnTo>
                    <a:pt x="38175" y="22553"/>
                  </a:lnTo>
                  <a:lnTo>
                    <a:pt x="26192" y="38305"/>
                  </a:lnTo>
                  <a:lnTo>
                    <a:pt x="300" y="87262"/>
                  </a:lnTo>
                  <a:lnTo>
                    <a:pt x="0" y="108008"/>
                  </a:lnTo>
                  <a:lnTo>
                    <a:pt x="6408" y="139419"/>
                  </a:lnTo>
                  <a:lnTo>
                    <a:pt x="18702" y="157315"/>
                  </a:lnTo>
                  <a:lnTo>
                    <a:pt x="37034" y="171899"/>
                  </a:lnTo>
                  <a:lnTo>
                    <a:pt x="73663" y="185515"/>
                  </a:lnTo>
                  <a:lnTo>
                    <a:pt x="114151" y="188900"/>
                  </a:lnTo>
                  <a:lnTo>
                    <a:pt x="160396" y="183275"/>
                  </a:lnTo>
                  <a:lnTo>
                    <a:pt x="180148" y="181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15189" y="2884808"/>
              <a:ext cx="28294" cy="389555"/>
            </a:xfrm>
            <a:custGeom>
              <a:avLst/>
              <a:gdLst/>
              <a:ahLst/>
              <a:cxnLst/>
              <a:rect l="0" t="0" r="0" b="0"/>
              <a:pathLst>
                <a:path w="28294" h="389555">
                  <a:moveTo>
                    <a:pt x="7236" y="0"/>
                  </a:moveTo>
                  <a:lnTo>
                    <a:pt x="7236" y="58617"/>
                  </a:lnTo>
                  <a:lnTo>
                    <a:pt x="0" y="121196"/>
                  </a:lnTo>
                  <a:lnTo>
                    <a:pt x="477" y="183644"/>
                  </a:lnTo>
                  <a:lnTo>
                    <a:pt x="5901" y="236057"/>
                  </a:lnTo>
                  <a:lnTo>
                    <a:pt x="8142" y="298706"/>
                  </a:lnTo>
                  <a:lnTo>
                    <a:pt x="18636" y="354235"/>
                  </a:lnTo>
                  <a:lnTo>
                    <a:pt x="2829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75026" y="3021678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24810" y="11453"/>
                  </a:lnTo>
                  <a:lnTo>
                    <a:pt x="176964" y="18212"/>
                  </a:lnTo>
                  <a:lnTo>
                    <a:pt x="122624" y="23334"/>
                  </a:lnTo>
                  <a:lnTo>
                    <a:pt x="62069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37975" y="3011150"/>
              <a:ext cx="152990" cy="240230"/>
            </a:xfrm>
            <a:custGeom>
              <a:avLst/>
              <a:gdLst/>
              <a:ahLst/>
              <a:cxnLst/>
              <a:rect l="0" t="0" r="0" b="0"/>
              <a:pathLst>
                <a:path w="152990" h="240230">
                  <a:moveTo>
                    <a:pt x="5590" y="21057"/>
                  </a:moveTo>
                  <a:lnTo>
                    <a:pt x="0" y="37824"/>
                  </a:lnTo>
                  <a:lnTo>
                    <a:pt x="376" y="55415"/>
                  </a:lnTo>
                  <a:lnTo>
                    <a:pt x="14479" y="105650"/>
                  </a:lnTo>
                  <a:lnTo>
                    <a:pt x="39313" y="157975"/>
                  </a:lnTo>
                  <a:lnTo>
                    <a:pt x="54451" y="208456"/>
                  </a:lnTo>
                  <a:lnTo>
                    <a:pt x="61621" y="235757"/>
                  </a:lnTo>
                  <a:lnTo>
                    <a:pt x="65171" y="240229"/>
                  </a:lnTo>
                  <a:lnTo>
                    <a:pt x="68707" y="238532"/>
                  </a:lnTo>
                  <a:lnTo>
                    <a:pt x="82788" y="207774"/>
                  </a:lnTo>
                  <a:lnTo>
                    <a:pt x="100345" y="149226"/>
                  </a:lnTo>
                  <a:lnTo>
                    <a:pt x="117893" y="94997"/>
                  </a:lnTo>
                  <a:lnTo>
                    <a:pt x="145016" y="32776"/>
                  </a:lnTo>
                  <a:lnTo>
                    <a:pt x="1529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25447" y="3026101"/>
              <a:ext cx="218201" cy="208462"/>
            </a:xfrm>
            <a:custGeom>
              <a:avLst/>
              <a:gdLst/>
              <a:ahLst/>
              <a:cxnLst/>
              <a:rect l="0" t="0" r="0" b="0"/>
              <a:pathLst>
                <a:path w="218201" h="208462">
                  <a:moveTo>
                    <a:pt x="133972" y="111391"/>
                  </a:moveTo>
                  <a:lnTo>
                    <a:pt x="142306" y="73913"/>
                  </a:lnTo>
                  <a:lnTo>
                    <a:pt x="143038" y="61839"/>
                  </a:lnTo>
                  <a:lnTo>
                    <a:pt x="137612" y="42185"/>
                  </a:lnTo>
                  <a:lnTo>
                    <a:pt x="115064" y="10503"/>
                  </a:lnTo>
                  <a:lnTo>
                    <a:pt x="95543" y="2211"/>
                  </a:lnTo>
                  <a:lnTo>
                    <a:pt x="83786" y="0"/>
                  </a:lnTo>
                  <a:lnTo>
                    <a:pt x="61365" y="3782"/>
                  </a:lnTo>
                  <a:lnTo>
                    <a:pt x="40871" y="14432"/>
                  </a:lnTo>
                  <a:lnTo>
                    <a:pt x="23963" y="30863"/>
                  </a:lnTo>
                  <a:lnTo>
                    <a:pt x="6881" y="65434"/>
                  </a:lnTo>
                  <a:lnTo>
                    <a:pt x="0" y="110902"/>
                  </a:lnTo>
                  <a:lnTo>
                    <a:pt x="6080" y="161857"/>
                  </a:lnTo>
                  <a:lnTo>
                    <a:pt x="12011" y="184123"/>
                  </a:lnTo>
                  <a:lnTo>
                    <a:pt x="17569" y="192634"/>
                  </a:lnTo>
                  <a:lnTo>
                    <a:pt x="33105" y="205211"/>
                  </a:lnTo>
                  <a:lnTo>
                    <a:pt x="51708" y="208461"/>
                  </a:lnTo>
                  <a:lnTo>
                    <a:pt x="61581" y="207690"/>
                  </a:lnTo>
                  <a:lnTo>
                    <a:pt x="78792" y="197474"/>
                  </a:lnTo>
                  <a:lnTo>
                    <a:pt x="93069" y="180066"/>
                  </a:lnTo>
                  <a:lnTo>
                    <a:pt x="115660" y="122875"/>
                  </a:lnTo>
                  <a:lnTo>
                    <a:pt x="123076" y="79777"/>
                  </a:lnTo>
                  <a:lnTo>
                    <a:pt x="125539" y="79787"/>
                  </a:lnTo>
                  <a:lnTo>
                    <a:pt x="128350" y="83303"/>
                  </a:lnTo>
                  <a:lnTo>
                    <a:pt x="153722" y="142744"/>
                  </a:lnTo>
                  <a:lnTo>
                    <a:pt x="173230" y="168904"/>
                  </a:lnTo>
                  <a:lnTo>
                    <a:pt x="218200" y="195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75233" y="3053264"/>
              <a:ext cx="73701" cy="182517"/>
            </a:xfrm>
            <a:custGeom>
              <a:avLst/>
              <a:gdLst/>
              <a:ahLst/>
              <a:cxnLst/>
              <a:rect l="0" t="0" r="0" b="0"/>
              <a:pathLst>
                <a:path w="73701" h="182517">
                  <a:moveTo>
                    <a:pt x="0" y="63171"/>
                  </a:moveTo>
                  <a:lnTo>
                    <a:pt x="3119" y="105863"/>
                  </a:lnTo>
                  <a:lnTo>
                    <a:pt x="21331" y="168506"/>
                  </a:lnTo>
                  <a:lnTo>
                    <a:pt x="25858" y="182516"/>
                  </a:lnTo>
                  <a:lnTo>
                    <a:pt x="14397" y="136531"/>
                  </a:lnTo>
                  <a:lnTo>
                    <a:pt x="14412" y="83468"/>
                  </a:lnTo>
                  <a:lnTo>
                    <a:pt x="25333" y="33515"/>
                  </a:lnTo>
                  <a:lnTo>
                    <a:pt x="30927" y="24683"/>
                  </a:lnTo>
                  <a:lnTo>
                    <a:pt x="46500" y="1175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659157" y="3095378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7"/>
                  </a:lnTo>
                  <a:lnTo>
                    <a:pt x="4044" y="69206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43689" y="2958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53006" y="3082686"/>
              <a:ext cx="164425" cy="139035"/>
            </a:xfrm>
            <a:custGeom>
              <a:avLst/>
              <a:gdLst/>
              <a:ahLst/>
              <a:cxnLst/>
              <a:rect l="0" t="0" r="0" b="0"/>
              <a:pathLst>
                <a:path w="164425" h="139035">
                  <a:moveTo>
                    <a:pt x="101253" y="44277"/>
                  </a:moveTo>
                  <a:lnTo>
                    <a:pt x="101253" y="21921"/>
                  </a:lnTo>
                  <a:lnTo>
                    <a:pt x="97744" y="14165"/>
                  </a:lnTo>
                  <a:lnTo>
                    <a:pt x="84485" y="2428"/>
                  </a:lnTo>
                  <a:lnTo>
                    <a:pt x="76037" y="0"/>
                  </a:lnTo>
                  <a:lnTo>
                    <a:pt x="57290" y="422"/>
                  </a:lnTo>
                  <a:lnTo>
                    <a:pt x="40380" y="7629"/>
                  </a:lnTo>
                  <a:lnTo>
                    <a:pt x="25065" y="19800"/>
                  </a:lnTo>
                  <a:lnTo>
                    <a:pt x="10459" y="36908"/>
                  </a:lnTo>
                  <a:lnTo>
                    <a:pt x="2408" y="59330"/>
                  </a:lnTo>
                  <a:lnTo>
                    <a:pt x="0" y="83723"/>
                  </a:lnTo>
                  <a:lnTo>
                    <a:pt x="2829" y="106262"/>
                  </a:lnTo>
                  <a:lnTo>
                    <a:pt x="8731" y="113677"/>
                  </a:lnTo>
                  <a:lnTo>
                    <a:pt x="27767" y="121915"/>
                  </a:lnTo>
                  <a:lnTo>
                    <a:pt x="48705" y="119337"/>
                  </a:lnTo>
                  <a:lnTo>
                    <a:pt x="59202" y="115374"/>
                  </a:lnTo>
                  <a:lnTo>
                    <a:pt x="73985" y="101613"/>
                  </a:lnTo>
                  <a:lnTo>
                    <a:pt x="93007" y="64181"/>
                  </a:lnTo>
                  <a:lnTo>
                    <a:pt x="96925" y="62226"/>
                  </a:lnTo>
                  <a:lnTo>
                    <a:pt x="100707" y="65602"/>
                  </a:lnTo>
                  <a:lnTo>
                    <a:pt x="131377" y="123548"/>
                  </a:lnTo>
                  <a:lnTo>
                    <a:pt x="144277" y="132151"/>
                  </a:lnTo>
                  <a:lnTo>
                    <a:pt x="164424" y="139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53478" y="2937450"/>
              <a:ext cx="135533" cy="231628"/>
            </a:xfrm>
            <a:custGeom>
              <a:avLst/>
              <a:gdLst/>
              <a:ahLst/>
              <a:cxnLst/>
              <a:rect l="0" t="0" r="0" b="0"/>
              <a:pathLst>
                <a:path w="135533" h="231628">
                  <a:moveTo>
                    <a:pt x="6066" y="0"/>
                  </a:moveTo>
                  <a:lnTo>
                    <a:pt x="0" y="32453"/>
                  </a:lnTo>
                  <a:lnTo>
                    <a:pt x="5036" y="89932"/>
                  </a:lnTo>
                  <a:lnTo>
                    <a:pt x="13098" y="152729"/>
                  </a:lnTo>
                  <a:lnTo>
                    <a:pt x="15559" y="193562"/>
                  </a:lnTo>
                  <a:lnTo>
                    <a:pt x="15905" y="193382"/>
                  </a:lnTo>
                  <a:lnTo>
                    <a:pt x="19509" y="173892"/>
                  </a:lnTo>
                  <a:lnTo>
                    <a:pt x="26079" y="156834"/>
                  </a:lnTo>
                  <a:lnTo>
                    <a:pt x="36797" y="141454"/>
                  </a:lnTo>
                  <a:lnTo>
                    <a:pt x="52479" y="129939"/>
                  </a:lnTo>
                  <a:lnTo>
                    <a:pt x="61575" y="125231"/>
                  </a:lnTo>
                  <a:lnTo>
                    <a:pt x="81040" y="123119"/>
                  </a:lnTo>
                  <a:lnTo>
                    <a:pt x="100219" y="127249"/>
                  </a:lnTo>
                  <a:lnTo>
                    <a:pt x="116541" y="136884"/>
                  </a:lnTo>
                  <a:lnTo>
                    <a:pt x="128475" y="152085"/>
                  </a:lnTo>
                  <a:lnTo>
                    <a:pt x="133296" y="161051"/>
                  </a:lnTo>
                  <a:lnTo>
                    <a:pt x="135532" y="180373"/>
                  </a:lnTo>
                  <a:lnTo>
                    <a:pt x="134491" y="190439"/>
                  </a:lnTo>
                  <a:lnTo>
                    <a:pt x="130287" y="198319"/>
                  </a:lnTo>
                  <a:lnTo>
                    <a:pt x="116258" y="210195"/>
                  </a:lnTo>
                  <a:lnTo>
                    <a:pt x="60163" y="222782"/>
                  </a:lnTo>
                  <a:lnTo>
                    <a:pt x="2712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06943" y="2905865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1169" y="164802"/>
                  </a:lnTo>
                  <a:lnTo>
                    <a:pt x="8333" y="221070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183388" y="2998841"/>
              <a:ext cx="143146" cy="170237"/>
            </a:xfrm>
            <a:custGeom>
              <a:avLst/>
              <a:gdLst/>
              <a:ahLst/>
              <a:cxnLst/>
              <a:rect l="0" t="0" r="0" b="0"/>
              <a:pathLst>
                <a:path w="143146" h="170237">
                  <a:moveTo>
                    <a:pt x="7783" y="75480"/>
                  </a:moveTo>
                  <a:lnTo>
                    <a:pt x="35339" y="68244"/>
                  </a:lnTo>
                  <a:lnTo>
                    <a:pt x="88442" y="62482"/>
                  </a:lnTo>
                  <a:lnTo>
                    <a:pt x="133419" y="50426"/>
                  </a:lnTo>
                  <a:lnTo>
                    <a:pt x="139503" y="43569"/>
                  </a:lnTo>
                  <a:lnTo>
                    <a:pt x="142390" y="34319"/>
                  </a:lnTo>
                  <a:lnTo>
                    <a:pt x="143145" y="23473"/>
                  </a:lnTo>
                  <a:lnTo>
                    <a:pt x="140138" y="15072"/>
                  </a:lnTo>
                  <a:lnTo>
                    <a:pt x="127439" y="2619"/>
                  </a:lnTo>
                  <a:lnTo>
                    <a:pt x="119139" y="0"/>
                  </a:lnTo>
                  <a:lnTo>
                    <a:pt x="100558" y="209"/>
                  </a:lnTo>
                  <a:lnTo>
                    <a:pt x="70367" y="12493"/>
                  </a:lnTo>
                  <a:lnTo>
                    <a:pt x="22386" y="51238"/>
                  </a:lnTo>
                  <a:lnTo>
                    <a:pt x="6520" y="77656"/>
                  </a:lnTo>
                  <a:lnTo>
                    <a:pt x="0" y="113299"/>
                  </a:lnTo>
                  <a:lnTo>
                    <a:pt x="3657" y="147907"/>
                  </a:lnTo>
                  <a:lnTo>
                    <a:pt x="9711" y="155350"/>
                  </a:lnTo>
                  <a:lnTo>
                    <a:pt x="49897" y="170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41104" y="2969036"/>
              <a:ext cx="123970" cy="189514"/>
            </a:xfrm>
            <a:custGeom>
              <a:avLst/>
              <a:gdLst/>
              <a:ahLst/>
              <a:cxnLst/>
              <a:rect l="0" t="0" r="0" b="0"/>
              <a:pathLst>
                <a:path w="123970" h="189514">
                  <a:moveTo>
                    <a:pt x="113279" y="0"/>
                  </a:moveTo>
                  <a:lnTo>
                    <a:pt x="90922" y="0"/>
                  </a:lnTo>
                  <a:lnTo>
                    <a:pt x="60252" y="11178"/>
                  </a:lnTo>
                  <a:lnTo>
                    <a:pt x="3021" y="49498"/>
                  </a:lnTo>
                  <a:lnTo>
                    <a:pt x="0" y="56395"/>
                  </a:lnTo>
                  <a:lnTo>
                    <a:pt x="324" y="63333"/>
                  </a:lnTo>
                  <a:lnTo>
                    <a:pt x="2882" y="70298"/>
                  </a:lnTo>
                  <a:lnTo>
                    <a:pt x="9265" y="74941"/>
                  </a:lnTo>
                  <a:lnTo>
                    <a:pt x="71123" y="99054"/>
                  </a:lnTo>
                  <a:lnTo>
                    <a:pt x="110152" y="118395"/>
                  </a:lnTo>
                  <a:lnTo>
                    <a:pt x="118213" y="124554"/>
                  </a:lnTo>
                  <a:lnTo>
                    <a:pt x="122418" y="132169"/>
                  </a:lnTo>
                  <a:lnTo>
                    <a:pt x="123969" y="149989"/>
                  </a:lnTo>
                  <a:lnTo>
                    <a:pt x="117640" y="166488"/>
                  </a:lnTo>
                  <a:lnTo>
                    <a:pt x="112677" y="174163"/>
                  </a:lnTo>
                  <a:lnTo>
                    <a:pt x="103520" y="179279"/>
                  </a:lnTo>
                  <a:lnTo>
                    <a:pt x="5010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772939" y="3021678"/>
              <a:ext cx="137262" cy="162342"/>
            </a:xfrm>
            <a:custGeom>
              <a:avLst/>
              <a:gdLst/>
              <a:ahLst/>
              <a:cxnLst/>
              <a:rect l="0" t="0" r="0" b="0"/>
              <a:pathLst>
                <a:path w="137262" h="162342">
                  <a:moveTo>
                    <a:pt x="81527" y="0"/>
                  </a:moveTo>
                  <a:lnTo>
                    <a:pt x="57480" y="9576"/>
                  </a:lnTo>
                  <a:lnTo>
                    <a:pt x="21934" y="39404"/>
                  </a:lnTo>
                  <a:lnTo>
                    <a:pt x="6418" y="71077"/>
                  </a:lnTo>
                  <a:lnTo>
                    <a:pt x="0" y="110097"/>
                  </a:lnTo>
                  <a:lnTo>
                    <a:pt x="3689" y="145705"/>
                  </a:lnTo>
                  <a:lnTo>
                    <a:pt x="9748" y="153289"/>
                  </a:lnTo>
                  <a:lnTo>
                    <a:pt x="28957" y="161715"/>
                  </a:lnTo>
                  <a:lnTo>
                    <a:pt x="49974" y="162341"/>
                  </a:lnTo>
                  <a:lnTo>
                    <a:pt x="92062" y="153210"/>
                  </a:lnTo>
                  <a:lnTo>
                    <a:pt x="118053" y="137943"/>
                  </a:lnTo>
                  <a:lnTo>
                    <a:pt x="130126" y="122139"/>
                  </a:lnTo>
                  <a:lnTo>
                    <a:pt x="134983" y="113012"/>
                  </a:lnTo>
                  <a:lnTo>
                    <a:pt x="137261" y="93512"/>
                  </a:lnTo>
                  <a:lnTo>
                    <a:pt x="133204" y="74316"/>
                  </a:lnTo>
                  <a:lnTo>
                    <a:pt x="123602" y="57986"/>
                  </a:lnTo>
                  <a:lnTo>
                    <a:pt x="92056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939345" y="3010688"/>
              <a:ext cx="146749" cy="127278"/>
            </a:xfrm>
            <a:custGeom>
              <a:avLst/>
              <a:gdLst/>
              <a:ahLst/>
              <a:cxnLst/>
              <a:rect l="0" t="0" r="0" b="0"/>
              <a:pathLst>
                <a:path w="146749" h="127278">
                  <a:moveTo>
                    <a:pt x="9878" y="63633"/>
                  </a:moveTo>
                  <a:lnTo>
                    <a:pt x="9878" y="122250"/>
                  </a:lnTo>
                  <a:lnTo>
                    <a:pt x="8708" y="127277"/>
                  </a:lnTo>
                  <a:lnTo>
                    <a:pt x="6758" y="127119"/>
                  </a:lnTo>
                  <a:lnTo>
                    <a:pt x="4288" y="123504"/>
                  </a:lnTo>
                  <a:lnTo>
                    <a:pt x="0" y="71416"/>
                  </a:lnTo>
                  <a:lnTo>
                    <a:pt x="1978" y="47205"/>
                  </a:lnTo>
                  <a:lnTo>
                    <a:pt x="10656" y="28646"/>
                  </a:lnTo>
                  <a:lnTo>
                    <a:pt x="34285" y="5043"/>
                  </a:lnTo>
                  <a:lnTo>
                    <a:pt x="43697" y="1176"/>
                  </a:lnTo>
                  <a:lnTo>
                    <a:pt x="63513" y="0"/>
                  </a:lnTo>
                  <a:lnTo>
                    <a:pt x="80899" y="6496"/>
                  </a:lnTo>
                  <a:lnTo>
                    <a:pt x="111124" y="29730"/>
                  </a:lnTo>
                  <a:lnTo>
                    <a:pt x="132553" y="55537"/>
                  </a:lnTo>
                  <a:lnTo>
                    <a:pt x="140439" y="78362"/>
                  </a:lnTo>
                  <a:lnTo>
                    <a:pt x="146748" y="126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316945" y="3044199"/>
              <a:ext cx="130818" cy="151958"/>
            </a:xfrm>
            <a:custGeom>
              <a:avLst/>
              <a:gdLst/>
              <a:ahLst/>
              <a:cxnLst/>
              <a:rect l="0" t="0" r="0" b="0"/>
              <a:pathLst>
                <a:path w="130818" h="151958">
                  <a:moveTo>
                    <a:pt x="106060" y="9065"/>
                  </a:moveTo>
                  <a:lnTo>
                    <a:pt x="68582" y="732"/>
                  </a:lnTo>
                  <a:lnTo>
                    <a:pt x="56508" y="0"/>
                  </a:lnTo>
                  <a:lnTo>
                    <a:pt x="36854" y="5426"/>
                  </a:lnTo>
                  <a:lnTo>
                    <a:pt x="20319" y="16806"/>
                  </a:lnTo>
                  <a:lnTo>
                    <a:pt x="5172" y="33562"/>
                  </a:lnTo>
                  <a:lnTo>
                    <a:pt x="0" y="58947"/>
                  </a:lnTo>
                  <a:lnTo>
                    <a:pt x="6211" y="111725"/>
                  </a:lnTo>
                  <a:lnTo>
                    <a:pt x="18399" y="131121"/>
                  </a:lnTo>
                  <a:lnTo>
                    <a:pt x="26562" y="139568"/>
                  </a:lnTo>
                  <a:lnTo>
                    <a:pt x="48111" y="148955"/>
                  </a:lnTo>
                  <a:lnTo>
                    <a:pt x="72116" y="151957"/>
                  </a:lnTo>
                  <a:lnTo>
                    <a:pt x="94483" y="149391"/>
                  </a:lnTo>
                  <a:lnTo>
                    <a:pt x="103021" y="144730"/>
                  </a:lnTo>
                  <a:lnTo>
                    <a:pt x="115628" y="130192"/>
                  </a:lnTo>
                  <a:lnTo>
                    <a:pt x="129302" y="102276"/>
                  </a:lnTo>
                  <a:lnTo>
                    <a:pt x="130817" y="78958"/>
                  </a:lnTo>
                  <a:lnTo>
                    <a:pt x="126422" y="55336"/>
                  </a:lnTo>
                  <a:lnTo>
                    <a:pt x="116669" y="37039"/>
                  </a:lnTo>
                  <a:lnTo>
                    <a:pt x="101416" y="24228"/>
                  </a:lnTo>
                  <a:lnTo>
                    <a:pt x="79338" y="13558"/>
                  </a:lnTo>
                  <a:lnTo>
                    <a:pt x="63946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469582" y="3039852"/>
              <a:ext cx="153465" cy="150283"/>
            </a:xfrm>
            <a:custGeom>
              <a:avLst/>
              <a:gdLst/>
              <a:ahLst/>
              <a:cxnLst/>
              <a:rect l="0" t="0" r="0" b="0"/>
              <a:pathLst>
                <a:path w="153465" h="150283">
                  <a:moveTo>
                    <a:pt x="6065" y="34469"/>
                  </a:moveTo>
                  <a:lnTo>
                    <a:pt x="0" y="66921"/>
                  </a:lnTo>
                  <a:lnTo>
                    <a:pt x="11445" y="122282"/>
                  </a:lnTo>
                  <a:lnTo>
                    <a:pt x="9237" y="116781"/>
                  </a:lnTo>
                  <a:lnTo>
                    <a:pt x="6483" y="63491"/>
                  </a:lnTo>
                  <a:lnTo>
                    <a:pt x="8591" y="39179"/>
                  </a:lnTo>
                  <a:lnTo>
                    <a:pt x="17326" y="20574"/>
                  </a:lnTo>
                  <a:lnTo>
                    <a:pt x="32127" y="7627"/>
                  </a:lnTo>
                  <a:lnTo>
                    <a:pt x="40987" y="2536"/>
                  </a:lnTo>
                  <a:lnTo>
                    <a:pt x="63310" y="0"/>
                  </a:lnTo>
                  <a:lnTo>
                    <a:pt x="75814" y="961"/>
                  </a:lnTo>
                  <a:lnTo>
                    <a:pt x="95946" y="11388"/>
                  </a:lnTo>
                  <a:lnTo>
                    <a:pt x="111523" y="27720"/>
                  </a:lnTo>
                  <a:lnTo>
                    <a:pt x="138826" y="87443"/>
                  </a:lnTo>
                  <a:lnTo>
                    <a:pt x="153464" y="1502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700100" y="3031970"/>
              <a:ext cx="133517" cy="200279"/>
            </a:xfrm>
            <a:custGeom>
              <a:avLst/>
              <a:gdLst/>
              <a:ahLst/>
              <a:cxnLst/>
              <a:rect l="0" t="0" r="0" b="0"/>
              <a:pathLst>
                <a:path w="133517" h="200279">
                  <a:moveTo>
                    <a:pt x="7174" y="94993"/>
                  </a:moveTo>
                  <a:lnTo>
                    <a:pt x="44653" y="86660"/>
                  </a:lnTo>
                  <a:lnTo>
                    <a:pt x="67115" y="83101"/>
                  </a:lnTo>
                  <a:lnTo>
                    <a:pt x="92915" y="67943"/>
                  </a:lnTo>
                  <a:lnTo>
                    <a:pt x="108063" y="55285"/>
                  </a:lnTo>
                  <a:lnTo>
                    <a:pt x="110698" y="46294"/>
                  </a:lnTo>
                  <a:lnTo>
                    <a:pt x="107387" y="23826"/>
                  </a:lnTo>
                  <a:lnTo>
                    <a:pt x="102059" y="14793"/>
                  </a:lnTo>
                  <a:lnTo>
                    <a:pt x="86780" y="1637"/>
                  </a:lnTo>
                  <a:lnTo>
                    <a:pt x="77793" y="0"/>
                  </a:lnTo>
                  <a:lnTo>
                    <a:pt x="58447" y="4421"/>
                  </a:lnTo>
                  <a:lnTo>
                    <a:pt x="27826" y="20064"/>
                  </a:lnTo>
                  <a:lnTo>
                    <a:pt x="13233" y="35955"/>
                  </a:lnTo>
                  <a:lnTo>
                    <a:pt x="4018" y="55886"/>
                  </a:lnTo>
                  <a:lnTo>
                    <a:pt x="0" y="93415"/>
                  </a:lnTo>
                  <a:lnTo>
                    <a:pt x="3206" y="120418"/>
                  </a:lnTo>
                  <a:lnTo>
                    <a:pt x="8039" y="130660"/>
                  </a:lnTo>
                  <a:lnTo>
                    <a:pt x="22766" y="145161"/>
                  </a:lnTo>
                  <a:lnTo>
                    <a:pt x="71012" y="176238"/>
                  </a:lnTo>
                  <a:lnTo>
                    <a:pt x="133516" y="200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40682" y="3581884"/>
              <a:ext cx="177984" cy="197847"/>
            </a:xfrm>
            <a:custGeom>
              <a:avLst/>
              <a:gdLst/>
              <a:ahLst/>
              <a:cxnLst/>
              <a:rect l="0" t="0" r="0" b="0"/>
              <a:pathLst>
                <a:path w="177984" h="197847">
                  <a:moveTo>
                    <a:pt x="144789" y="8333"/>
                  </a:moveTo>
                  <a:lnTo>
                    <a:pt x="107312" y="0"/>
                  </a:lnTo>
                  <a:lnTo>
                    <a:pt x="72464" y="1575"/>
                  </a:lnTo>
                  <a:lnTo>
                    <a:pt x="29247" y="12587"/>
                  </a:lnTo>
                  <a:lnTo>
                    <a:pt x="11159" y="25432"/>
                  </a:lnTo>
                  <a:lnTo>
                    <a:pt x="3060" y="33770"/>
                  </a:lnTo>
                  <a:lnTo>
                    <a:pt x="0" y="42839"/>
                  </a:lnTo>
                  <a:lnTo>
                    <a:pt x="2840" y="62273"/>
                  </a:lnTo>
                  <a:lnTo>
                    <a:pt x="8042" y="70030"/>
                  </a:lnTo>
                  <a:lnTo>
                    <a:pt x="23181" y="81767"/>
                  </a:lnTo>
                  <a:lnTo>
                    <a:pt x="57025" y="89363"/>
                  </a:lnTo>
                  <a:lnTo>
                    <a:pt x="109213" y="93099"/>
                  </a:lnTo>
                  <a:lnTo>
                    <a:pt x="132487" y="97870"/>
                  </a:lnTo>
                  <a:lnTo>
                    <a:pt x="151410" y="110129"/>
                  </a:lnTo>
                  <a:lnTo>
                    <a:pt x="166449" y="127275"/>
                  </a:lnTo>
                  <a:lnTo>
                    <a:pt x="177032" y="146594"/>
                  </a:lnTo>
                  <a:lnTo>
                    <a:pt x="177983" y="155489"/>
                  </a:lnTo>
                  <a:lnTo>
                    <a:pt x="172801" y="171612"/>
                  </a:lnTo>
                  <a:lnTo>
                    <a:pt x="156459" y="183457"/>
                  </a:lnTo>
                  <a:lnTo>
                    <a:pt x="133598" y="191451"/>
                  </a:lnTo>
                  <a:lnTo>
                    <a:pt x="87033" y="196583"/>
                  </a:lnTo>
                  <a:lnTo>
                    <a:pt x="60561" y="197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90756" y="3653388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3119" y="42692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01285" y="3527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02404" y="3431326"/>
              <a:ext cx="119980" cy="306468"/>
            </a:xfrm>
            <a:custGeom>
              <a:avLst/>
              <a:gdLst/>
              <a:ahLst/>
              <a:cxnLst/>
              <a:rect l="0" t="0" r="0" b="0"/>
              <a:pathLst>
                <a:path w="119980" h="306468">
                  <a:moveTo>
                    <a:pt x="77865" y="179948"/>
                  </a:moveTo>
                  <a:lnTo>
                    <a:pt x="66687" y="168770"/>
                  </a:lnTo>
                  <a:lnTo>
                    <a:pt x="59885" y="166647"/>
                  </a:lnTo>
                  <a:lnTo>
                    <a:pt x="42968" y="167407"/>
                  </a:lnTo>
                  <a:lnTo>
                    <a:pt x="35883" y="171588"/>
                  </a:lnTo>
                  <a:lnTo>
                    <a:pt x="24891" y="185591"/>
                  </a:lnTo>
                  <a:lnTo>
                    <a:pt x="935" y="243614"/>
                  </a:lnTo>
                  <a:lnTo>
                    <a:pt x="0" y="264396"/>
                  </a:lnTo>
                  <a:lnTo>
                    <a:pt x="4654" y="284161"/>
                  </a:lnTo>
                  <a:lnTo>
                    <a:pt x="14521" y="300745"/>
                  </a:lnTo>
                  <a:lnTo>
                    <a:pt x="22768" y="304933"/>
                  </a:lnTo>
                  <a:lnTo>
                    <a:pt x="44409" y="306467"/>
                  </a:lnTo>
                  <a:lnTo>
                    <a:pt x="53221" y="302899"/>
                  </a:lnTo>
                  <a:lnTo>
                    <a:pt x="66132" y="289575"/>
                  </a:lnTo>
                  <a:lnTo>
                    <a:pt x="91489" y="232048"/>
                  </a:lnTo>
                  <a:lnTo>
                    <a:pt x="109396" y="176757"/>
                  </a:lnTo>
                  <a:lnTo>
                    <a:pt x="117888" y="123166"/>
                  </a:lnTo>
                  <a:lnTo>
                    <a:pt x="119566" y="67520"/>
                  </a:lnTo>
                  <a:lnTo>
                    <a:pt x="116778" y="14587"/>
                  </a:lnTo>
                  <a:lnTo>
                    <a:pt x="114336" y="3027"/>
                  </a:lnTo>
                  <a:lnTo>
                    <a:pt x="112707" y="0"/>
                  </a:lnTo>
                  <a:lnTo>
                    <a:pt x="111622" y="2661"/>
                  </a:lnTo>
                  <a:lnTo>
                    <a:pt x="101308" y="66132"/>
                  </a:lnTo>
                  <a:lnTo>
                    <a:pt x="102749" y="103721"/>
                  </a:lnTo>
                  <a:lnTo>
                    <a:pt x="113716" y="159042"/>
                  </a:lnTo>
                  <a:lnTo>
                    <a:pt x="118742" y="214380"/>
                  </a:lnTo>
                  <a:lnTo>
                    <a:pt x="119979" y="243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489416" y="3524622"/>
              <a:ext cx="91350" cy="170881"/>
            </a:xfrm>
            <a:custGeom>
              <a:avLst/>
              <a:gdLst/>
              <a:ahLst/>
              <a:cxnLst/>
              <a:rect l="0" t="0" r="0" b="0"/>
              <a:pathLst>
                <a:path w="91350" h="170881">
                  <a:moveTo>
                    <a:pt x="27724" y="86652"/>
                  </a:moveTo>
                  <a:lnTo>
                    <a:pt x="45705" y="71011"/>
                  </a:lnTo>
                  <a:lnTo>
                    <a:pt x="86287" y="46219"/>
                  </a:lnTo>
                  <a:lnTo>
                    <a:pt x="90163" y="38640"/>
                  </a:lnTo>
                  <a:lnTo>
                    <a:pt x="91349" y="20860"/>
                  </a:lnTo>
                  <a:lnTo>
                    <a:pt x="87688" y="13544"/>
                  </a:lnTo>
                  <a:lnTo>
                    <a:pt x="74262" y="2297"/>
                  </a:lnTo>
                  <a:lnTo>
                    <a:pt x="65768" y="0"/>
                  </a:lnTo>
                  <a:lnTo>
                    <a:pt x="46972" y="567"/>
                  </a:lnTo>
                  <a:lnTo>
                    <a:pt x="39386" y="4695"/>
                  </a:lnTo>
                  <a:lnTo>
                    <a:pt x="9170" y="46224"/>
                  </a:lnTo>
                  <a:lnTo>
                    <a:pt x="0" y="82212"/>
                  </a:lnTo>
                  <a:lnTo>
                    <a:pt x="2871" y="116922"/>
                  </a:lnTo>
                  <a:lnTo>
                    <a:pt x="11219" y="135590"/>
                  </a:lnTo>
                  <a:lnTo>
                    <a:pt x="16720" y="143844"/>
                  </a:lnTo>
                  <a:lnTo>
                    <a:pt x="32192" y="156135"/>
                  </a:lnTo>
                  <a:lnTo>
                    <a:pt x="49597" y="164327"/>
                  </a:lnTo>
                  <a:lnTo>
                    <a:pt x="80366" y="170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814663" y="3524101"/>
              <a:ext cx="155203" cy="155990"/>
            </a:xfrm>
            <a:custGeom>
              <a:avLst/>
              <a:gdLst/>
              <a:ahLst/>
              <a:cxnLst/>
              <a:rect l="0" t="0" r="0" b="0"/>
              <a:pathLst>
                <a:path w="155203" h="155990">
                  <a:moveTo>
                    <a:pt x="102559" y="24002"/>
                  </a:moveTo>
                  <a:lnTo>
                    <a:pt x="84579" y="8361"/>
                  </a:lnTo>
                  <a:lnTo>
                    <a:pt x="67661" y="283"/>
                  </a:lnTo>
                  <a:lnTo>
                    <a:pt x="59407" y="0"/>
                  </a:lnTo>
                  <a:lnTo>
                    <a:pt x="43996" y="5926"/>
                  </a:lnTo>
                  <a:lnTo>
                    <a:pt x="22166" y="22416"/>
                  </a:lnTo>
                  <a:lnTo>
                    <a:pt x="6470" y="47709"/>
                  </a:lnTo>
                  <a:lnTo>
                    <a:pt x="0" y="83019"/>
                  </a:lnTo>
                  <a:lnTo>
                    <a:pt x="3671" y="117528"/>
                  </a:lnTo>
                  <a:lnTo>
                    <a:pt x="12206" y="136149"/>
                  </a:lnTo>
                  <a:lnTo>
                    <a:pt x="17757" y="144390"/>
                  </a:lnTo>
                  <a:lnTo>
                    <a:pt x="26138" y="149885"/>
                  </a:lnTo>
                  <a:lnTo>
                    <a:pt x="47927" y="155989"/>
                  </a:lnTo>
                  <a:lnTo>
                    <a:pt x="56779" y="154108"/>
                  </a:lnTo>
                  <a:lnTo>
                    <a:pt x="63851" y="149344"/>
                  </a:lnTo>
                  <a:lnTo>
                    <a:pt x="89194" y="116481"/>
                  </a:lnTo>
                  <a:lnTo>
                    <a:pt x="96619" y="93570"/>
                  </a:lnTo>
                  <a:lnTo>
                    <a:pt x="98599" y="80909"/>
                  </a:lnTo>
                  <a:lnTo>
                    <a:pt x="101089" y="75978"/>
                  </a:lnTo>
                  <a:lnTo>
                    <a:pt x="103919" y="76200"/>
                  </a:lnTo>
                  <a:lnTo>
                    <a:pt x="110183" y="85806"/>
                  </a:lnTo>
                  <a:lnTo>
                    <a:pt x="126856" y="117449"/>
                  </a:lnTo>
                  <a:lnTo>
                    <a:pt x="137925" y="129875"/>
                  </a:lnTo>
                  <a:lnTo>
                    <a:pt x="155202" y="139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03393" y="3516417"/>
              <a:ext cx="124400" cy="126444"/>
            </a:xfrm>
            <a:custGeom>
              <a:avLst/>
              <a:gdLst/>
              <a:ahLst/>
              <a:cxnLst/>
              <a:rect l="0" t="0" r="0" b="0"/>
              <a:pathLst>
                <a:path w="124400" h="126444">
                  <a:moveTo>
                    <a:pt x="8586" y="52743"/>
                  </a:moveTo>
                  <a:lnTo>
                    <a:pt x="2997" y="69511"/>
                  </a:lnTo>
                  <a:lnTo>
                    <a:pt x="5100" y="105665"/>
                  </a:lnTo>
                  <a:lnTo>
                    <a:pt x="1967" y="96931"/>
                  </a:lnTo>
                  <a:lnTo>
                    <a:pt x="0" y="54366"/>
                  </a:lnTo>
                  <a:lnTo>
                    <a:pt x="3990" y="32407"/>
                  </a:lnTo>
                  <a:lnTo>
                    <a:pt x="18403" y="5904"/>
                  </a:lnTo>
                  <a:lnTo>
                    <a:pt x="25659" y="1630"/>
                  </a:lnTo>
                  <a:lnTo>
                    <a:pt x="43080" y="0"/>
                  </a:lnTo>
                  <a:lnTo>
                    <a:pt x="59402" y="6295"/>
                  </a:lnTo>
                  <a:lnTo>
                    <a:pt x="74455" y="18062"/>
                  </a:lnTo>
                  <a:lnTo>
                    <a:pt x="94914" y="44417"/>
                  </a:lnTo>
                  <a:lnTo>
                    <a:pt x="119288" y="103239"/>
                  </a:lnTo>
                  <a:lnTo>
                    <a:pt x="124399" y="126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63674" y="3408125"/>
              <a:ext cx="130077" cy="284996"/>
            </a:xfrm>
            <a:custGeom>
              <a:avLst/>
              <a:gdLst/>
              <a:ahLst/>
              <a:cxnLst/>
              <a:rect l="0" t="0" r="0" b="0"/>
              <a:pathLst>
                <a:path w="130077" h="284996">
                  <a:moveTo>
                    <a:pt x="100989" y="182092"/>
                  </a:moveTo>
                  <a:lnTo>
                    <a:pt x="89811" y="165325"/>
                  </a:lnTo>
                  <a:lnTo>
                    <a:pt x="74964" y="153973"/>
                  </a:lnTo>
                  <a:lnTo>
                    <a:pt x="66091" y="149308"/>
                  </a:lnTo>
                  <a:lnTo>
                    <a:pt x="46875" y="147244"/>
                  </a:lnTo>
                  <a:lnTo>
                    <a:pt x="36836" y="148332"/>
                  </a:lnTo>
                  <a:lnTo>
                    <a:pt x="19444" y="158899"/>
                  </a:lnTo>
                  <a:lnTo>
                    <a:pt x="11531" y="166630"/>
                  </a:lnTo>
                  <a:lnTo>
                    <a:pt x="2738" y="187698"/>
                  </a:lnTo>
                  <a:lnTo>
                    <a:pt x="0" y="212660"/>
                  </a:lnTo>
                  <a:lnTo>
                    <a:pt x="10771" y="275097"/>
                  </a:lnTo>
                  <a:lnTo>
                    <a:pt x="16276" y="281530"/>
                  </a:lnTo>
                  <a:lnTo>
                    <a:pt x="23457" y="284649"/>
                  </a:lnTo>
                  <a:lnTo>
                    <a:pt x="40793" y="284995"/>
                  </a:lnTo>
                  <a:lnTo>
                    <a:pt x="60198" y="281249"/>
                  </a:lnTo>
                  <a:lnTo>
                    <a:pt x="77400" y="269446"/>
                  </a:lnTo>
                  <a:lnTo>
                    <a:pt x="91675" y="251332"/>
                  </a:lnTo>
                  <a:lnTo>
                    <a:pt x="114263" y="193651"/>
                  </a:lnTo>
                  <a:lnTo>
                    <a:pt x="121678" y="142305"/>
                  </a:lnTo>
                  <a:lnTo>
                    <a:pt x="130076" y="87102"/>
                  </a:lnTo>
                  <a:lnTo>
                    <a:pt x="128714" y="48272"/>
                  </a:lnTo>
                  <a:lnTo>
                    <a:pt x="117774" y="3710"/>
                  </a:lnTo>
                  <a:lnTo>
                    <a:pt x="114518" y="0"/>
                  </a:lnTo>
                  <a:lnTo>
                    <a:pt x="111178" y="1036"/>
                  </a:lnTo>
                  <a:lnTo>
                    <a:pt x="104348" y="11546"/>
                  </a:lnTo>
                  <a:lnTo>
                    <a:pt x="97413" y="27915"/>
                  </a:lnTo>
                  <a:lnTo>
                    <a:pt x="96670" y="50008"/>
                  </a:lnTo>
                  <a:lnTo>
                    <a:pt x="100136" y="107908"/>
                  </a:lnTo>
                  <a:lnTo>
                    <a:pt x="101991" y="166095"/>
                  </a:lnTo>
                  <a:lnTo>
                    <a:pt x="112409" y="209478"/>
                  </a:lnTo>
                  <a:lnTo>
                    <a:pt x="122046" y="234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481637" y="3512392"/>
              <a:ext cx="162053" cy="172583"/>
            </a:xfrm>
            <a:custGeom>
              <a:avLst/>
              <a:gdLst/>
              <a:ahLst/>
              <a:cxnLst/>
              <a:rect l="0" t="0" r="0" b="0"/>
              <a:pathLst>
                <a:path w="162053" h="172583">
                  <a:moveTo>
                    <a:pt x="162052" y="14654"/>
                  </a:moveTo>
                  <a:lnTo>
                    <a:pt x="112500" y="0"/>
                  </a:lnTo>
                  <a:lnTo>
                    <a:pt x="78740" y="1084"/>
                  </a:lnTo>
                  <a:lnTo>
                    <a:pt x="46510" y="8813"/>
                  </a:lnTo>
                  <a:lnTo>
                    <a:pt x="38231" y="14270"/>
                  </a:lnTo>
                  <a:lnTo>
                    <a:pt x="25912" y="29692"/>
                  </a:lnTo>
                  <a:lnTo>
                    <a:pt x="987" y="88750"/>
                  </a:lnTo>
                  <a:lnTo>
                    <a:pt x="0" y="109587"/>
                  </a:lnTo>
                  <a:lnTo>
                    <a:pt x="4631" y="130546"/>
                  </a:lnTo>
                  <a:lnTo>
                    <a:pt x="14489" y="151560"/>
                  </a:lnTo>
                  <a:lnTo>
                    <a:pt x="22732" y="158567"/>
                  </a:lnTo>
                  <a:lnTo>
                    <a:pt x="53182" y="168429"/>
                  </a:lnTo>
                  <a:lnTo>
                    <a:pt x="77824" y="172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637116" y="3558632"/>
              <a:ext cx="104288" cy="139152"/>
            </a:xfrm>
            <a:custGeom>
              <a:avLst/>
              <a:gdLst/>
              <a:ahLst/>
              <a:cxnLst/>
              <a:rect l="0" t="0" r="0" b="0"/>
              <a:pathLst>
                <a:path w="104288" h="139152">
                  <a:moveTo>
                    <a:pt x="69744" y="0"/>
                  </a:moveTo>
                  <a:lnTo>
                    <a:pt x="45697" y="9575"/>
                  </a:lnTo>
                  <a:lnTo>
                    <a:pt x="24275" y="27533"/>
                  </a:lnTo>
                  <a:lnTo>
                    <a:pt x="10151" y="44992"/>
                  </a:lnTo>
                  <a:lnTo>
                    <a:pt x="2314" y="67569"/>
                  </a:lnTo>
                  <a:lnTo>
                    <a:pt x="0" y="92032"/>
                  </a:lnTo>
                  <a:lnTo>
                    <a:pt x="2871" y="114602"/>
                  </a:lnTo>
                  <a:lnTo>
                    <a:pt x="7615" y="123195"/>
                  </a:lnTo>
                  <a:lnTo>
                    <a:pt x="22244" y="135861"/>
                  </a:lnTo>
                  <a:lnTo>
                    <a:pt x="43564" y="139151"/>
                  </a:lnTo>
                  <a:lnTo>
                    <a:pt x="66297" y="135544"/>
                  </a:lnTo>
                  <a:lnTo>
                    <a:pt x="84200" y="126143"/>
                  </a:lnTo>
                  <a:lnTo>
                    <a:pt x="96836" y="111045"/>
                  </a:lnTo>
                  <a:lnTo>
                    <a:pt x="101844" y="102106"/>
                  </a:lnTo>
                  <a:lnTo>
                    <a:pt x="104287" y="82815"/>
                  </a:lnTo>
                  <a:lnTo>
                    <a:pt x="93314" y="26503"/>
                  </a:lnTo>
                  <a:lnTo>
                    <a:pt x="802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770031" y="3517952"/>
              <a:ext cx="124022" cy="145969"/>
            </a:xfrm>
            <a:custGeom>
              <a:avLst/>
              <a:gdLst/>
              <a:ahLst/>
              <a:cxnLst/>
              <a:rect l="0" t="0" r="0" b="0"/>
              <a:pathLst>
                <a:path w="124022" h="145969">
                  <a:moveTo>
                    <a:pt x="0" y="40680"/>
                  </a:moveTo>
                  <a:lnTo>
                    <a:pt x="5589" y="102773"/>
                  </a:lnTo>
                  <a:lnTo>
                    <a:pt x="15618" y="145968"/>
                  </a:lnTo>
                  <a:lnTo>
                    <a:pt x="15092" y="145967"/>
                  </a:lnTo>
                  <a:lnTo>
                    <a:pt x="13571" y="142457"/>
                  </a:lnTo>
                  <a:lnTo>
                    <a:pt x="19263" y="90550"/>
                  </a:lnTo>
                  <a:lnTo>
                    <a:pt x="29226" y="31173"/>
                  </a:lnTo>
                  <a:lnTo>
                    <a:pt x="35606" y="9548"/>
                  </a:lnTo>
                  <a:lnTo>
                    <a:pt x="42455" y="3548"/>
                  </a:lnTo>
                  <a:lnTo>
                    <a:pt x="51700" y="718"/>
                  </a:lnTo>
                  <a:lnTo>
                    <a:pt x="62543" y="0"/>
                  </a:lnTo>
                  <a:lnTo>
                    <a:pt x="80829" y="5443"/>
                  </a:lnTo>
                  <a:lnTo>
                    <a:pt x="88981" y="10169"/>
                  </a:lnTo>
                  <a:lnTo>
                    <a:pt x="101158" y="24780"/>
                  </a:lnTo>
                  <a:lnTo>
                    <a:pt x="118507" y="62756"/>
                  </a:lnTo>
                  <a:lnTo>
                    <a:pt x="124021" y="99213"/>
                  </a:lnTo>
                  <a:lnTo>
                    <a:pt x="115814" y="1459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939624" y="3479343"/>
              <a:ext cx="125976" cy="174046"/>
            </a:xfrm>
            <a:custGeom>
              <a:avLst/>
              <a:gdLst/>
              <a:ahLst/>
              <a:cxnLst/>
              <a:rect l="0" t="0" r="0" b="0"/>
              <a:pathLst>
                <a:path w="125976" h="174046">
                  <a:moveTo>
                    <a:pt x="83091" y="5589"/>
                  </a:moveTo>
                  <a:lnTo>
                    <a:pt x="66323" y="0"/>
                  </a:lnTo>
                  <a:lnTo>
                    <a:pt x="48733" y="375"/>
                  </a:lnTo>
                  <a:lnTo>
                    <a:pt x="29216" y="5612"/>
                  </a:lnTo>
                  <a:lnTo>
                    <a:pt x="8843" y="15738"/>
                  </a:lnTo>
                  <a:lnTo>
                    <a:pt x="3177" y="22883"/>
                  </a:lnTo>
                  <a:lnTo>
                    <a:pt x="569" y="31157"/>
                  </a:lnTo>
                  <a:lnTo>
                    <a:pt x="0" y="40182"/>
                  </a:lnTo>
                  <a:lnTo>
                    <a:pt x="3131" y="47368"/>
                  </a:lnTo>
                  <a:lnTo>
                    <a:pt x="15967" y="58473"/>
                  </a:lnTo>
                  <a:lnTo>
                    <a:pt x="73140" y="82512"/>
                  </a:lnTo>
                  <a:lnTo>
                    <a:pt x="104319" y="98831"/>
                  </a:lnTo>
                  <a:lnTo>
                    <a:pt x="119042" y="114881"/>
                  </a:lnTo>
                  <a:lnTo>
                    <a:pt x="124606" y="124074"/>
                  </a:lnTo>
                  <a:lnTo>
                    <a:pt x="125975" y="133712"/>
                  </a:lnTo>
                  <a:lnTo>
                    <a:pt x="121257" y="153780"/>
                  </a:lnTo>
                  <a:lnTo>
                    <a:pt x="114385" y="160535"/>
                  </a:lnTo>
                  <a:lnTo>
                    <a:pt x="94270" y="168040"/>
                  </a:lnTo>
                  <a:lnTo>
                    <a:pt x="51506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49057" y="3337533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5" y="175728"/>
                  </a:lnTo>
                  <a:lnTo>
                    <a:pt x="9553" y="224553"/>
                  </a:lnTo>
                  <a:lnTo>
                    <a:pt x="10336" y="277326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012186" y="3453347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3834" y="8333"/>
                  </a:lnTo>
                  <a:lnTo>
                    <a:pt x="102942" y="15684"/>
                  </a:lnTo>
                  <a:lnTo>
                    <a:pt x="40958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246707" y="3538327"/>
              <a:ext cx="176092" cy="113416"/>
            </a:xfrm>
            <a:custGeom>
              <a:avLst/>
              <a:gdLst/>
              <a:ahLst/>
              <a:cxnLst/>
              <a:rect l="0" t="0" r="0" b="0"/>
              <a:pathLst>
                <a:path w="176092" h="113416">
                  <a:moveTo>
                    <a:pt x="91863" y="51890"/>
                  </a:moveTo>
                  <a:lnTo>
                    <a:pt x="77208" y="7928"/>
                  </a:lnTo>
                  <a:lnTo>
                    <a:pt x="70395" y="2695"/>
                  </a:lnTo>
                  <a:lnTo>
                    <a:pt x="50347" y="0"/>
                  </a:lnTo>
                  <a:lnTo>
                    <a:pt x="32077" y="5821"/>
                  </a:lnTo>
                  <a:lnTo>
                    <a:pt x="23930" y="10649"/>
                  </a:lnTo>
                  <a:lnTo>
                    <a:pt x="11757" y="25372"/>
                  </a:lnTo>
                  <a:lnTo>
                    <a:pt x="3618" y="44784"/>
                  </a:lnTo>
                  <a:lnTo>
                    <a:pt x="0" y="69009"/>
                  </a:lnTo>
                  <a:lnTo>
                    <a:pt x="4631" y="92254"/>
                  </a:lnTo>
                  <a:lnTo>
                    <a:pt x="9142" y="103366"/>
                  </a:lnTo>
                  <a:lnTo>
                    <a:pt x="15659" y="109604"/>
                  </a:lnTo>
                  <a:lnTo>
                    <a:pt x="23513" y="112593"/>
                  </a:lnTo>
                  <a:lnTo>
                    <a:pt x="32258" y="113415"/>
                  </a:lnTo>
                  <a:lnTo>
                    <a:pt x="48214" y="108091"/>
                  </a:lnTo>
                  <a:lnTo>
                    <a:pt x="55745" y="103395"/>
                  </a:lnTo>
                  <a:lnTo>
                    <a:pt x="67232" y="88819"/>
                  </a:lnTo>
                  <a:lnTo>
                    <a:pt x="84138" y="50866"/>
                  </a:lnTo>
                  <a:lnTo>
                    <a:pt x="86713" y="48868"/>
                  </a:lnTo>
                  <a:lnTo>
                    <a:pt x="88429" y="52215"/>
                  </a:lnTo>
                  <a:lnTo>
                    <a:pt x="89574" y="59126"/>
                  </a:lnTo>
                  <a:lnTo>
                    <a:pt x="97084" y="73044"/>
                  </a:lnTo>
                  <a:lnTo>
                    <a:pt x="102363" y="80030"/>
                  </a:lnTo>
                  <a:lnTo>
                    <a:pt x="126559" y="95453"/>
                  </a:lnTo>
                  <a:lnTo>
                    <a:pt x="176091" y="104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422798" y="3535889"/>
              <a:ext cx="115814" cy="119135"/>
            </a:xfrm>
            <a:custGeom>
              <a:avLst/>
              <a:gdLst/>
              <a:ahLst/>
              <a:cxnLst/>
              <a:rect l="0" t="0" r="0" b="0"/>
              <a:pathLst>
                <a:path w="115814" h="119135">
                  <a:moveTo>
                    <a:pt x="0" y="12214"/>
                  </a:moveTo>
                  <a:lnTo>
                    <a:pt x="8333" y="61145"/>
                  </a:lnTo>
                  <a:lnTo>
                    <a:pt x="16305" y="119134"/>
                  </a:lnTo>
                  <a:lnTo>
                    <a:pt x="15549" y="118589"/>
                  </a:lnTo>
                  <a:lnTo>
                    <a:pt x="13876" y="114716"/>
                  </a:lnTo>
                  <a:lnTo>
                    <a:pt x="19887" y="58099"/>
                  </a:lnTo>
                  <a:lnTo>
                    <a:pt x="26300" y="23860"/>
                  </a:lnTo>
                  <a:lnTo>
                    <a:pt x="31571" y="15299"/>
                  </a:lnTo>
                  <a:lnTo>
                    <a:pt x="46787" y="2667"/>
                  </a:lnTo>
                  <a:lnTo>
                    <a:pt x="55758" y="0"/>
                  </a:lnTo>
                  <a:lnTo>
                    <a:pt x="75084" y="157"/>
                  </a:lnTo>
                  <a:lnTo>
                    <a:pt x="82811" y="4176"/>
                  </a:lnTo>
                  <a:lnTo>
                    <a:pt x="94516" y="18001"/>
                  </a:lnTo>
                  <a:lnTo>
                    <a:pt x="107683" y="45514"/>
                  </a:lnTo>
                  <a:lnTo>
                    <a:pt x="114742" y="98762"/>
                  </a:lnTo>
                  <a:lnTo>
                    <a:pt x="115813" y="1174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559669" y="3348062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5" y="168492"/>
                  </a:lnTo>
                  <a:lnTo>
                    <a:pt x="12996" y="229901"/>
                  </a:lnTo>
                  <a:lnTo>
                    <a:pt x="19464" y="287438"/>
                  </a:lnTo>
                  <a:lnTo>
                    <a:pt x="210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485969" y="3432290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67806" y="16767"/>
                  </a:lnTo>
                  <a:lnTo>
                    <a:pt x="158663" y="21706"/>
                  </a:lnTo>
                  <a:lnTo>
                    <a:pt x="96702" y="35873"/>
                  </a:lnTo>
                  <a:lnTo>
                    <a:pt x="39726" y="4811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62930" y="3463875"/>
              <a:ext cx="128433" cy="186460"/>
            </a:xfrm>
            <a:custGeom>
              <a:avLst/>
              <a:gdLst/>
              <a:ahLst/>
              <a:cxnLst/>
              <a:rect l="0" t="0" r="0" b="0"/>
              <a:pathLst>
                <a:path w="128433" h="186460">
                  <a:moveTo>
                    <a:pt x="86251" y="0"/>
                  </a:moveTo>
                  <a:lnTo>
                    <a:pt x="54969" y="9576"/>
                  </a:lnTo>
                  <a:lnTo>
                    <a:pt x="16564" y="39404"/>
                  </a:lnTo>
                  <a:lnTo>
                    <a:pt x="742" y="65488"/>
                  </a:lnTo>
                  <a:lnTo>
                    <a:pt x="0" y="74074"/>
                  </a:lnTo>
                  <a:lnTo>
                    <a:pt x="5413" y="89854"/>
                  </a:lnTo>
                  <a:lnTo>
                    <a:pt x="18738" y="101546"/>
                  </a:lnTo>
                  <a:lnTo>
                    <a:pt x="37528" y="109473"/>
                  </a:lnTo>
                  <a:lnTo>
                    <a:pt x="95678" y="120568"/>
                  </a:lnTo>
                  <a:lnTo>
                    <a:pt x="122450" y="135810"/>
                  </a:lnTo>
                  <a:lnTo>
                    <a:pt x="126761" y="144352"/>
                  </a:lnTo>
                  <a:lnTo>
                    <a:pt x="128432" y="166322"/>
                  </a:lnTo>
                  <a:lnTo>
                    <a:pt x="123731" y="174052"/>
                  </a:lnTo>
                  <a:lnTo>
                    <a:pt x="115917" y="179206"/>
                  </a:lnTo>
                  <a:lnTo>
                    <a:pt x="82563" y="186459"/>
                  </a:lnTo>
                  <a:lnTo>
                    <a:pt x="46164" y="185489"/>
                  </a:lnTo>
                  <a:lnTo>
                    <a:pt x="12552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987273" y="3527046"/>
              <a:ext cx="90853" cy="144887"/>
            </a:xfrm>
            <a:custGeom>
              <a:avLst/>
              <a:gdLst/>
              <a:ahLst/>
              <a:cxnLst/>
              <a:rect l="0" t="0" r="0" b="0"/>
              <a:pathLst>
                <a:path w="90853" h="144887">
                  <a:moveTo>
                    <a:pt x="56706" y="0"/>
                  </a:moveTo>
                  <a:lnTo>
                    <a:pt x="21960" y="37087"/>
                  </a:lnTo>
                  <a:lnTo>
                    <a:pt x="1062" y="84953"/>
                  </a:lnTo>
                  <a:lnTo>
                    <a:pt x="0" y="105607"/>
                  </a:lnTo>
                  <a:lnTo>
                    <a:pt x="4598" y="125315"/>
                  </a:lnTo>
                  <a:lnTo>
                    <a:pt x="14439" y="141874"/>
                  </a:lnTo>
                  <a:lnTo>
                    <a:pt x="21509" y="144886"/>
                  </a:lnTo>
                  <a:lnTo>
                    <a:pt x="29732" y="144553"/>
                  </a:lnTo>
                  <a:lnTo>
                    <a:pt x="58073" y="132908"/>
                  </a:lnTo>
                  <a:lnTo>
                    <a:pt x="68146" y="127210"/>
                  </a:lnTo>
                  <a:lnTo>
                    <a:pt x="82457" y="111520"/>
                  </a:lnTo>
                  <a:lnTo>
                    <a:pt x="87911" y="102423"/>
                  </a:lnTo>
                  <a:lnTo>
                    <a:pt x="90852" y="82956"/>
                  </a:lnTo>
                  <a:lnTo>
                    <a:pt x="87090" y="62606"/>
                  </a:lnTo>
                  <a:lnTo>
                    <a:pt x="6723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117679" y="3519314"/>
              <a:ext cx="94757" cy="134075"/>
            </a:xfrm>
            <a:custGeom>
              <a:avLst/>
              <a:gdLst/>
              <a:ahLst/>
              <a:cxnLst/>
              <a:rect l="0" t="0" r="0" b="0"/>
              <a:pathLst>
                <a:path w="94757" h="134075">
                  <a:moveTo>
                    <a:pt x="0" y="28789"/>
                  </a:moveTo>
                  <a:lnTo>
                    <a:pt x="0" y="51146"/>
                  </a:lnTo>
                  <a:lnTo>
                    <a:pt x="13547" y="102660"/>
                  </a:lnTo>
                  <a:lnTo>
                    <a:pt x="12541" y="113132"/>
                  </a:lnTo>
                  <a:lnTo>
                    <a:pt x="10700" y="116603"/>
                  </a:lnTo>
                  <a:lnTo>
                    <a:pt x="8303" y="115408"/>
                  </a:lnTo>
                  <a:lnTo>
                    <a:pt x="5536" y="111102"/>
                  </a:lnTo>
                  <a:lnTo>
                    <a:pt x="1641" y="82684"/>
                  </a:lnTo>
                  <a:lnTo>
                    <a:pt x="11669" y="25835"/>
                  </a:lnTo>
                  <a:lnTo>
                    <a:pt x="14798" y="12782"/>
                  </a:lnTo>
                  <a:lnTo>
                    <a:pt x="20394" y="5249"/>
                  </a:lnTo>
                  <a:lnTo>
                    <a:pt x="27634" y="1398"/>
                  </a:lnTo>
                  <a:lnTo>
                    <a:pt x="35970" y="0"/>
                  </a:lnTo>
                  <a:lnTo>
                    <a:pt x="43867" y="1407"/>
                  </a:lnTo>
                  <a:lnTo>
                    <a:pt x="58881" y="9210"/>
                  </a:lnTo>
                  <a:lnTo>
                    <a:pt x="70233" y="23597"/>
                  </a:lnTo>
                  <a:lnTo>
                    <a:pt x="87052" y="61429"/>
                  </a:lnTo>
                  <a:lnTo>
                    <a:pt x="93742" y="115250"/>
                  </a:lnTo>
                  <a:lnTo>
                    <a:pt x="94756" y="134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496993" y="3453347"/>
              <a:ext cx="10241" cy="210571"/>
            </a:xfrm>
            <a:custGeom>
              <a:avLst/>
              <a:gdLst/>
              <a:ahLst/>
              <a:cxnLst/>
              <a:rect l="0" t="0" r="0" b="0"/>
              <a:pathLst>
                <a:path w="10241" h="210571">
                  <a:moveTo>
                    <a:pt x="10240" y="0"/>
                  </a:moveTo>
                  <a:lnTo>
                    <a:pt x="1175" y="58617"/>
                  </a:lnTo>
                  <a:lnTo>
                    <a:pt x="0" y="112791"/>
                  </a:lnTo>
                  <a:lnTo>
                    <a:pt x="2889" y="165432"/>
                  </a:lnTo>
                  <a:lnTo>
                    <a:pt x="1024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412477" y="354810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5589"/>
                  </a:lnTo>
                  <a:lnTo>
                    <a:pt x="3959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601989" y="3411233"/>
              <a:ext cx="115815" cy="242156"/>
            </a:xfrm>
            <a:custGeom>
              <a:avLst/>
              <a:gdLst/>
              <a:ahLst/>
              <a:cxnLst/>
              <a:rect l="0" t="0" r="0" b="0"/>
              <a:pathLst>
                <a:path w="115815" h="242156">
                  <a:moveTo>
                    <a:pt x="0" y="0"/>
                  </a:moveTo>
                  <a:lnTo>
                    <a:pt x="8334" y="57264"/>
                  </a:lnTo>
                  <a:lnTo>
                    <a:pt x="10095" y="118156"/>
                  </a:lnTo>
                  <a:lnTo>
                    <a:pt x="17679" y="175244"/>
                  </a:lnTo>
                  <a:lnTo>
                    <a:pt x="17271" y="228462"/>
                  </a:lnTo>
                  <a:lnTo>
                    <a:pt x="15023" y="240045"/>
                  </a:lnTo>
                  <a:lnTo>
                    <a:pt x="13525" y="241918"/>
                  </a:lnTo>
                  <a:lnTo>
                    <a:pt x="11861" y="228402"/>
                  </a:lnTo>
                  <a:lnTo>
                    <a:pt x="22157" y="170226"/>
                  </a:lnTo>
                  <a:lnTo>
                    <a:pt x="25300" y="159107"/>
                  </a:lnTo>
                  <a:lnTo>
                    <a:pt x="30905" y="152865"/>
                  </a:lnTo>
                  <a:lnTo>
                    <a:pt x="38151" y="149873"/>
                  </a:lnTo>
                  <a:lnTo>
                    <a:pt x="46491" y="149048"/>
                  </a:lnTo>
                  <a:lnTo>
                    <a:pt x="61997" y="154371"/>
                  </a:lnTo>
                  <a:lnTo>
                    <a:pt x="76688" y="165706"/>
                  </a:lnTo>
                  <a:lnTo>
                    <a:pt x="91016" y="182441"/>
                  </a:lnTo>
                  <a:lnTo>
                    <a:pt x="98943" y="204697"/>
                  </a:lnTo>
                  <a:lnTo>
                    <a:pt x="103637" y="225507"/>
                  </a:lnTo>
                  <a:lnTo>
                    <a:pt x="11581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738860" y="3515984"/>
              <a:ext cx="95602" cy="158462"/>
            </a:xfrm>
            <a:custGeom>
              <a:avLst/>
              <a:gdLst/>
              <a:ahLst/>
              <a:cxnLst/>
              <a:rect l="0" t="0" r="0" b="0"/>
              <a:pathLst>
                <a:path w="95602" h="158462">
                  <a:moveTo>
                    <a:pt x="0" y="74233"/>
                  </a:moveTo>
                  <a:lnTo>
                    <a:pt x="53875" y="56275"/>
                  </a:lnTo>
                  <a:lnTo>
                    <a:pt x="74247" y="49484"/>
                  </a:lnTo>
                  <a:lnTo>
                    <a:pt x="88761" y="36327"/>
                  </a:lnTo>
                  <a:lnTo>
                    <a:pt x="94269" y="27906"/>
                  </a:lnTo>
                  <a:lnTo>
                    <a:pt x="95601" y="19952"/>
                  </a:lnTo>
                  <a:lnTo>
                    <a:pt x="94149" y="12309"/>
                  </a:lnTo>
                  <a:lnTo>
                    <a:pt x="90843" y="4875"/>
                  </a:lnTo>
                  <a:lnTo>
                    <a:pt x="85128" y="1088"/>
                  </a:lnTo>
                  <a:lnTo>
                    <a:pt x="69421" y="0"/>
                  </a:lnTo>
                  <a:lnTo>
                    <a:pt x="53860" y="6536"/>
                  </a:lnTo>
                  <a:lnTo>
                    <a:pt x="24807" y="29796"/>
                  </a:lnTo>
                  <a:lnTo>
                    <a:pt x="9170" y="55607"/>
                  </a:lnTo>
                  <a:lnTo>
                    <a:pt x="2717" y="91071"/>
                  </a:lnTo>
                  <a:lnTo>
                    <a:pt x="7447" y="114472"/>
                  </a:lnTo>
                  <a:lnTo>
                    <a:pt x="11984" y="125625"/>
                  </a:lnTo>
                  <a:lnTo>
                    <a:pt x="26383" y="141138"/>
                  </a:lnTo>
                  <a:lnTo>
                    <a:pt x="35136" y="146912"/>
                  </a:lnTo>
                  <a:lnTo>
                    <a:pt x="94756" y="158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060361" y="3958715"/>
              <a:ext cx="149174" cy="204029"/>
            </a:xfrm>
            <a:custGeom>
              <a:avLst/>
              <a:gdLst/>
              <a:ahLst/>
              <a:cxnLst/>
              <a:rect l="0" t="0" r="0" b="0"/>
              <a:pathLst>
                <a:path w="149174" h="204029">
                  <a:moveTo>
                    <a:pt x="88281" y="10528"/>
                  </a:moveTo>
                  <a:lnTo>
                    <a:pt x="65925" y="10528"/>
                  </a:lnTo>
                  <a:lnTo>
                    <a:pt x="58169" y="14038"/>
                  </a:lnTo>
                  <a:lnTo>
                    <a:pt x="34197" y="44887"/>
                  </a:lnTo>
                  <a:lnTo>
                    <a:pt x="8760" y="95121"/>
                  </a:lnTo>
                  <a:lnTo>
                    <a:pt x="1076" y="115975"/>
                  </a:lnTo>
                  <a:lnTo>
                    <a:pt x="0" y="136942"/>
                  </a:lnTo>
                  <a:lnTo>
                    <a:pt x="8842" y="184587"/>
                  </a:lnTo>
                  <a:lnTo>
                    <a:pt x="15434" y="193248"/>
                  </a:lnTo>
                  <a:lnTo>
                    <a:pt x="35238" y="202871"/>
                  </a:lnTo>
                  <a:lnTo>
                    <a:pt x="56518" y="204028"/>
                  </a:lnTo>
                  <a:lnTo>
                    <a:pt x="76504" y="199474"/>
                  </a:lnTo>
                  <a:lnTo>
                    <a:pt x="108398" y="177486"/>
                  </a:lnTo>
                  <a:lnTo>
                    <a:pt x="121789" y="163110"/>
                  </a:lnTo>
                  <a:lnTo>
                    <a:pt x="143762" y="115109"/>
                  </a:lnTo>
                  <a:lnTo>
                    <a:pt x="149173" y="78430"/>
                  </a:lnTo>
                  <a:lnTo>
                    <a:pt x="144200" y="54745"/>
                  </a:lnTo>
                  <a:lnTo>
                    <a:pt x="128246" y="24799"/>
                  </a:lnTo>
                  <a:lnTo>
                    <a:pt x="115402" y="11022"/>
                  </a:lnTo>
                  <a:lnTo>
                    <a:pt x="882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17098" y="3842901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10529" y="57264"/>
                  </a:lnTo>
                  <a:lnTo>
                    <a:pt x="10529" y="118156"/>
                  </a:lnTo>
                  <a:lnTo>
                    <a:pt x="3293" y="18131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32870" y="3916601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4590" y="16788"/>
                  </a:lnTo>
                  <a:lnTo>
                    <a:pt x="2677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90798" y="3821844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0" y="0"/>
                  </a:moveTo>
                  <a:lnTo>
                    <a:pt x="3119" y="42692"/>
                  </a:lnTo>
                  <a:lnTo>
                    <a:pt x="17958" y="102068"/>
                  </a:lnTo>
                  <a:lnTo>
                    <a:pt x="35149" y="157504"/>
                  </a:lnTo>
                  <a:lnTo>
                    <a:pt x="40738" y="199005"/>
                  </a:lnTo>
                  <a:lnTo>
                    <a:pt x="48272" y="140995"/>
                  </a:lnTo>
                  <a:lnTo>
                    <a:pt x="53239" y="132601"/>
                  </a:lnTo>
                  <a:lnTo>
                    <a:pt x="68115" y="120155"/>
                  </a:lnTo>
                  <a:lnTo>
                    <a:pt x="76996" y="115199"/>
                  </a:lnTo>
                  <a:lnTo>
                    <a:pt x="96221" y="112811"/>
                  </a:lnTo>
                  <a:lnTo>
                    <a:pt x="106262" y="113812"/>
                  </a:lnTo>
                  <a:lnTo>
                    <a:pt x="123657" y="124282"/>
                  </a:lnTo>
                  <a:lnTo>
                    <a:pt x="138016" y="140635"/>
                  </a:lnTo>
                  <a:lnTo>
                    <a:pt x="151508" y="169572"/>
                  </a:lnTo>
                  <a:lnTo>
                    <a:pt x="15792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569588" y="3874504"/>
              <a:ext cx="90723" cy="150293"/>
            </a:xfrm>
            <a:custGeom>
              <a:avLst/>
              <a:gdLst/>
              <a:ahLst/>
              <a:cxnLst/>
              <a:rect l="0" t="0" r="0" b="0"/>
              <a:pathLst>
                <a:path w="90723" h="150293">
                  <a:moveTo>
                    <a:pt x="42308" y="84211"/>
                  </a:moveTo>
                  <a:lnTo>
                    <a:pt x="66355" y="74635"/>
                  </a:lnTo>
                  <a:lnTo>
                    <a:pt x="80682" y="63968"/>
                  </a:lnTo>
                  <a:lnTo>
                    <a:pt x="88608" y="45188"/>
                  </a:lnTo>
                  <a:lnTo>
                    <a:pt x="90722" y="33629"/>
                  </a:lnTo>
                  <a:lnTo>
                    <a:pt x="88622" y="23584"/>
                  </a:lnTo>
                  <a:lnTo>
                    <a:pt x="76930" y="6183"/>
                  </a:lnTo>
                  <a:lnTo>
                    <a:pt x="68899" y="1776"/>
                  </a:lnTo>
                  <a:lnTo>
                    <a:pt x="50617" y="0"/>
                  </a:lnTo>
                  <a:lnTo>
                    <a:pt x="33912" y="6230"/>
                  </a:lnTo>
                  <a:lnTo>
                    <a:pt x="18690" y="17967"/>
                  </a:lnTo>
                  <a:lnTo>
                    <a:pt x="4125" y="34882"/>
                  </a:lnTo>
                  <a:lnTo>
                    <a:pt x="475" y="44306"/>
                  </a:lnTo>
                  <a:lnTo>
                    <a:pt x="0" y="100619"/>
                  </a:lnTo>
                  <a:lnTo>
                    <a:pt x="6347" y="121139"/>
                  </a:lnTo>
                  <a:lnTo>
                    <a:pt x="11315" y="129887"/>
                  </a:lnTo>
                  <a:lnTo>
                    <a:pt x="26193" y="142726"/>
                  </a:lnTo>
                  <a:lnTo>
                    <a:pt x="35074" y="147787"/>
                  </a:lnTo>
                  <a:lnTo>
                    <a:pt x="54302" y="150292"/>
                  </a:lnTo>
                  <a:lnTo>
                    <a:pt x="84422" y="1473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38238" y="3863958"/>
              <a:ext cx="105286" cy="181691"/>
            </a:xfrm>
            <a:custGeom>
              <a:avLst/>
              <a:gdLst/>
              <a:ahLst/>
              <a:cxnLst/>
              <a:rect l="0" t="0" r="0" b="0"/>
              <a:pathLst>
                <a:path w="105286" h="181691">
                  <a:moveTo>
                    <a:pt x="0" y="105285"/>
                  </a:moveTo>
                  <a:lnTo>
                    <a:pt x="17958" y="159160"/>
                  </a:lnTo>
                  <a:lnTo>
                    <a:pt x="25858" y="181690"/>
                  </a:lnTo>
                  <a:lnTo>
                    <a:pt x="13108" y="122251"/>
                  </a:lnTo>
                  <a:lnTo>
                    <a:pt x="11038" y="69382"/>
                  </a:lnTo>
                  <a:lnTo>
                    <a:pt x="16994" y="47994"/>
                  </a:lnTo>
                  <a:lnTo>
                    <a:pt x="21858" y="39015"/>
                  </a:lnTo>
                  <a:lnTo>
                    <a:pt x="36621" y="25919"/>
                  </a:lnTo>
                  <a:lnTo>
                    <a:pt x="82552" y="53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75109" y="4032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Freeform 123"/>
          <p:cNvSpPr/>
          <p:nvPr/>
        </p:nvSpPr>
        <p:spPr>
          <a:xfrm>
            <a:off x="7548933" y="3684974"/>
            <a:ext cx="1231835" cy="63172"/>
          </a:xfrm>
          <a:custGeom>
            <a:avLst/>
            <a:gdLst/>
            <a:ahLst/>
            <a:cxnLst/>
            <a:rect l="0" t="0" r="0" b="0"/>
            <a:pathLst>
              <a:path w="1231835" h="63172">
                <a:moveTo>
                  <a:pt x="1231834" y="0"/>
                </a:moveTo>
                <a:lnTo>
                  <a:pt x="1173216" y="0"/>
                </a:lnTo>
                <a:lnTo>
                  <a:pt x="1119043" y="0"/>
                </a:lnTo>
                <a:lnTo>
                  <a:pt x="1063282" y="0"/>
                </a:lnTo>
                <a:lnTo>
                  <a:pt x="1007207" y="0"/>
                </a:lnTo>
                <a:lnTo>
                  <a:pt x="952240" y="1169"/>
                </a:lnTo>
                <a:lnTo>
                  <a:pt x="889948" y="9065"/>
                </a:lnTo>
                <a:lnTo>
                  <a:pt x="834971" y="10239"/>
                </a:lnTo>
                <a:lnTo>
                  <a:pt x="782170" y="13590"/>
                </a:lnTo>
                <a:lnTo>
                  <a:pt x="732011" y="19582"/>
                </a:lnTo>
                <a:lnTo>
                  <a:pt x="677042" y="20765"/>
                </a:lnTo>
                <a:lnTo>
                  <a:pt x="621123" y="20999"/>
                </a:lnTo>
                <a:lnTo>
                  <a:pt x="565017" y="21045"/>
                </a:lnTo>
                <a:lnTo>
                  <a:pt x="508875" y="22224"/>
                </a:lnTo>
                <a:lnTo>
                  <a:pt x="452725" y="29389"/>
                </a:lnTo>
                <a:lnTo>
                  <a:pt x="396573" y="31152"/>
                </a:lnTo>
                <a:lnTo>
                  <a:pt x="340421" y="31499"/>
                </a:lnTo>
                <a:lnTo>
                  <a:pt x="284269" y="31568"/>
                </a:lnTo>
                <a:lnTo>
                  <a:pt x="222528" y="31582"/>
                </a:lnTo>
                <a:lnTo>
                  <a:pt x="159502" y="43038"/>
                </a:lnTo>
                <a:lnTo>
                  <a:pt x="110535" y="50745"/>
                </a:lnTo>
                <a:lnTo>
                  <a:pt x="56972" y="53438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4337741" y="2568953"/>
            <a:ext cx="473783" cy="82749"/>
          </a:xfrm>
          <a:custGeom>
            <a:avLst/>
            <a:gdLst/>
            <a:ahLst/>
            <a:cxnLst/>
            <a:rect l="0" t="0" r="0" b="0"/>
            <a:pathLst>
              <a:path w="473783" h="82749">
                <a:moveTo>
                  <a:pt x="473782" y="0"/>
                </a:moveTo>
                <a:lnTo>
                  <a:pt x="455801" y="15641"/>
                </a:lnTo>
                <a:lnTo>
                  <a:pt x="399428" y="38437"/>
                </a:lnTo>
                <a:lnTo>
                  <a:pt x="341765" y="56130"/>
                </a:lnTo>
                <a:lnTo>
                  <a:pt x="281789" y="70577"/>
                </a:lnTo>
                <a:lnTo>
                  <a:pt x="227627" y="73083"/>
                </a:lnTo>
                <a:lnTo>
                  <a:pt x="173038" y="74748"/>
                </a:lnTo>
                <a:lnTo>
                  <a:pt x="110828" y="82748"/>
                </a:lnTo>
                <a:lnTo>
                  <a:pt x="50253" y="75700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2305741" y="2611067"/>
            <a:ext cx="294798" cy="29330"/>
          </a:xfrm>
          <a:custGeom>
            <a:avLst/>
            <a:gdLst/>
            <a:ahLst/>
            <a:cxnLst/>
            <a:rect l="0" t="0" r="0" b="0"/>
            <a:pathLst>
              <a:path w="294798" h="29330">
                <a:moveTo>
                  <a:pt x="294797" y="0"/>
                </a:moveTo>
                <a:lnTo>
                  <a:pt x="239753" y="16788"/>
                </a:lnTo>
                <a:lnTo>
                  <a:pt x="180285" y="26084"/>
                </a:lnTo>
                <a:lnTo>
                  <a:pt x="129891" y="29329"/>
                </a:lnTo>
                <a:lnTo>
                  <a:pt x="68577" y="22377"/>
                </a:lnTo>
                <a:lnTo>
                  <a:pt x="17479" y="12898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7180435" y="3232248"/>
            <a:ext cx="1295006" cy="52644"/>
          </a:xfrm>
          <a:custGeom>
            <a:avLst/>
            <a:gdLst/>
            <a:ahLst/>
            <a:cxnLst/>
            <a:rect l="0" t="0" r="0" b="0"/>
            <a:pathLst>
              <a:path w="1295006" h="52644">
                <a:moveTo>
                  <a:pt x="1295005" y="0"/>
                </a:moveTo>
                <a:lnTo>
                  <a:pt x="1239960" y="16789"/>
                </a:lnTo>
                <a:lnTo>
                  <a:pt x="1188552" y="20214"/>
                </a:lnTo>
                <a:lnTo>
                  <a:pt x="1133338" y="20891"/>
                </a:lnTo>
                <a:lnTo>
                  <a:pt x="1071681" y="29369"/>
                </a:lnTo>
                <a:lnTo>
                  <a:pt x="1011726" y="31148"/>
                </a:lnTo>
                <a:lnTo>
                  <a:pt x="953133" y="30329"/>
                </a:lnTo>
                <a:lnTo>
                  <a:pt x="917629" y="25495"/>
                </a:lnTo>
                <a:lnTo>
                  <a:pt x="857965" y="30553"/>
                </a:lnTo>
                <a:lnTo>
                  <a:pt x="803307" y="32552"/>
                </a:lnTo>
                <a:lnTo>
                  <a:pt x="747450" y="39879"/>
                </a:lnTo>
                <a:lnTo>
                  <a:pt x="691357" y="36084"/>
                </a:lnTo>
                <a:lnTo>
                  <a:pt x="635217" y="32474"/>
                </a:lnTo>
                <a:lnTo>
                  <a:pt x="579067" y="28642"/>
                </a:lnTo>
                <a:lnTo>
                  <a:pt x="522915" y="22555"/>
                </a:lnTo>
                <a:lnTo>
                  <a:pt x="459528" y="15287"/>
                </a:lnTo>
                <a:lnTo>
                  <a:pt x="400734" y="19571"/>
                </a:lnTo>
                <a:lnTo>
                  <a:pt x="349648" y="26353"/>
                </a:lnTo>
                <a:lnTo>
                  <a:pt x="297357" y="30552"/>
                </a:lnTo>
                <a:lnTo>
                  <a:pt x="241967" y="31382"/>
                </a:lnTo>
                <a:lnTo>
                  <a:pt x="180376" y="31546"/>
                </a:lnTo>
                <a:lnTo>
                  <a:pt x="120291" y="38813"/>
                </a:lnTo>
                <a:lnTo>
                  <a:pt x="63362" y="41463"/>
                </a:lnTo>
                <a:lnTo>
                  <a:pt x="27352" y="45041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1263419" y="2674238"/>
            <a:ext cx="505369" cy="20848"/>
          </a:xfrm>
          <a:custGeom>
            <a:avLst/>
            <a:gdLst/>
            <a:ahLst/>
            <a:cxnLst/>
            <a:rect l="0" t="0" r="0" b="0"/>
            <a:pathLst>
              <a:path w="505369" h="20848">
                <a:moveTo>
                  <a:pt x="505368" y="0"/>
                </a:moveTo>
                <a:lnTo>
                  <a:pt x="467890" y="8333"/>
                </a:lnTo>
                <a:lnTo>
                  <a:pt x="416467" y="15684"/>
                </a:lnTo>
                <a:lnTo>
                  <a:pt x="354013" y="19996"/>
                </a:lnTo>
                <a:lnTo>
                  <a:pt x="295403" y="20847"/>
                </a:lnTo>
                <a:lnTo>
                  <a:pt x="233177" y="15426"/>
                </a:lnTo>
                <a:lnTo>
                  <a:pt x="172965" y="10326"/>
                </a:lnTo>
                <a:lnTo>
                  <a:pt x="112892" y="2386"/>
                </a:lnTo>
                <a:lnTo>
                  <a:pt x="50636" y="47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3358590" y="2600538"/>
            <a:ext cx="421141" cy="63172"/>
            <a:chOff x="3358590" y="2600538"/>
            <a:chExt cx="421141" cy="63172"/>
          </a:xfrm>
        </p:grpSpPr>
        <p:sp>
          <p:nvSpPr>
            <p:cNvPr id="129" name="Freeform 128"/>
            <p:cNvSpPr/>
            <p:nvPr/>
          </p:nvSpPr>
          <p:spPr>
            <a:xfrm>
              <a:off x="3569160" y="2600538"/>
              <a:ext cx="210571" cy="42116"/>
            </a:xfrm>
            <a:custGeom>
              <a:avLst/>
              <a:gdLst/>
              <a:ahLst/>
              <a:cxnLst/>
              <a:rect l="0" t="0" r="0" b="0"/>
              <a:pathLst>
                <a:path w="210571" h="42116">
                  <a:moveTo>
                    <a:pt x="210570" y="0"/>
                  </a:moveTo>
                  <a:lnTo>
                    <a:pt x="167878" y="3120"/>
                  </a:lnTo>
                  <a:lnTo>
                    <a:pt x="105234" y="21332"/>
                  </a:lnTo>
                  <a:lnTo>
                    <a:pt x="51983" y="3514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358590" y="2611067"/>
              <a:ext cx="347442" cy="52643"/>
            </a:xfrm>
            <a:custGeom>
              <a:avLst/>
              <a:gdLst/>
              <a:ahLst/>
              <a:cxnLst/>
              <a:rect l="0" t="0" r="0" b="0"/>
              <a:pathLst>
                <a:path w="347442" h="52643">
                  <a:moveTo>
                    <a:pt x="347441" y="0"/>
                  </a:moveTo>
                  <a:lnTo>
                    <a:pt x="293566" y="17958"/>
                  </a:lnTo>
                  <a:lnTo>
                    <a:pt x="249321" y="28547"/>
                  </a:lnTo>
                  <a:lnTo>
                    <a:pt x="195868" y="30985"/>
                  </a:lnTo>
                  <a:lnTo>
                    <a:pt x="140249" y="31467"/>
                  </a:lnTo>
                  <a:lnTo>
                    <a:pt x="87322" y="34682"/>
                  </a:lnTo>
                  <a:lnTo>
                    <a:pt x="27097" y="4230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6922969" y="2815664"/>
            <a:ext cx="1676548" cy="468448"/>
          </a:xfrm>
          <a:custGeom>
            <a:avLst/>
            <a:gdLst/>
            <a:ahLst/>
            <a:cxnLst/>
            <a:rect l="0" t="0" r="0" b="0"/>
            <a:pathLst>
              <a:path w="1676548" h="468448">
                <a:moveTo>
                  <a:pt x="331165" y="448170"/>
                </a:moveTo>
                <a:lnTo>
                  <a:pt x="293688" y="456503"/>
                </a:lnTo>
                <a:lnTo>
                  <a:pt x="237019" y="464475"/>
                </a:lnTo>
                <a:lnTo>
                  <a:pt x="194416" y="463306"/>
                </a:lnTo>
                <a:lnTo>
                  <a:pt x="133263" y="468447"/>
                </a:lnTo>
                <a:lnTo>
                  <a:pt x="94453" y="466656"/>
                </a:lnTo>
                <a:lnTo>
                  <a:pt x="75441" y="457946"/>
                </a:lnTo>
                <a:lnTo>
                  <a:pt x="44173" y="432120"/>
                </a:lnTo>
                <a:lnTo>
                  <a:pt x="18586" y="394437"/>
                </a:lnTo>
                <a:lnTo>
                  <a:pt x="10917" y="372816"/>
                </a:lnTo>
                <a:lnTo>
                  <a:pt x="0" y="312699"/>
                </a:lnTo>
                <a:lnTo>
                  <a:pt x="1545" y="280129"/>
                </a:lnTo>
                <a:lnTo>
                  <a:pt x="15809" y="227126"/>
                </a:lnTo>
                <a:lnTo>
                  <a:pt x="29447" y="184968"/>
                </a:lnTo>
                <a:lnTo>
                  <a:pt x="42651" y="170144"/>
                </a:lnTo>
                <a:lnTo>
                  <a:pt x="104052" y="119279"/>
                </a:lnTo>
                <a:lnTo>
                  <a:pt x="163106" y="86871"/>
                </a:lnTo>
                <a:lnTo>
                  <a:pt x="220994" y="66120"/>
                </a:lnTo>
                <a:lnTo>
                  <a:pt x="275435" y="52862"/>
                </a:lnTo>
                <a:lnTo>
                  <a:pt x="331249" y="49030"/>
                </a:lnTo>
                <a:lnTo>
                  <a:pt x="387334" y="48273"/>
                </a:lnTo>
                <a:lnTo>
                  <a:pt x="446057" y="42898"/>
                </a:lnTo>
                <a:lnTo>
                  <a:pt x="507906" y="46234"/>
                </a:lnTo>
                <a:lnTo>
                  <a:pt x="563043" y="39619"/>
                </a:lnTo>
                <a:lnTo>
                  <a:pt x="624583" y="37965"/>
                </a:lnTo>
                <a:lnTo>
                  <a:pt x="675727" y="32090"/>
                </a:lnTo>
                <a:lnTo>
                  <a:pt x="737006" y="28030"/>
                </a:lnTo>
                <a:lnTo>
                  <a:pt x="791050" y="24108"/>
                </a:lnTo>
                <a:lnTo>
                  <a:pt x="841457" y="18004"/>
                </a:lnTo>
                <a:lnTo>
                  <a:pt x="902086" y="25033"/>
                </a:lnTo>
                <a:lnTo>
                  <a:pt x="961917" y="26635"/>
                </a:lnTo>
                <a:lnTo>
                  <a:pt x="1015588" y="19716"/>
                </a:lnTo>
                <a:lnTo>
                  <a:pt x="1063241" y="16284"/>
                </a:lnTo>
                <a:lnTo>
                  <a:pt x="1114406" y="9548"/>
                </a:lnTo>
                <a:lnTo>
                  <a:pt x="1165441" y="7032"/>
                </a:lnTo>
                <a:lnTo>
                  <a:pt x="1225200" y="3063"/>
                </a:lnTo>
                <a:lnTo>
                  <a:pt x="1253769" y="0"/>
                </a:lnTo>
                <a:lnTo>
                  <a:pt x="1310237" y="4447"/>
                </a:lnTo>
                <a:lnTo>
                  <a:pt x="1366452" y="11260"/>
                </a:lnTo>
                <a:lnTo>
                  <a:pt x="1421447" y="23872"/>
                </a:lnTo>
                <a:lnTo>
                  <a:pt x="1483744" y="41114"/>
                </a:lnTo>
                <a:lnTo>
                  <a:pt x="1529147" y="56285"/>
                </a:lnTo>
                <a:lnTo>
                  <a:pt x="1592052" y="101004"/>
                </a:lnTo>
                <a:lnTo>
                  <a:pt x="1643570" y="155468"/>
                </a:lnTo>
                <a:lnTo>
                  <a:pt x="1671165" y="216727"/>
                </a:lnTo>
                <a:lnTo>
                  <a:pt x="1676547" y="253772"/>
                </a:lnTo>
                <a:lnTo>
                  <a:pt x="1667062" y="313775"/>
                </a:lnTo>
                <a:lnTo>
                  <a:pt x="1649406" y="372240"/>
                </a:lnTo>
                <a:lnTo>
                  <a:pt x="1630586" y="397336"/>
                </a:lnTo>
                <a:lnTo>
                  <a:pt x="1602133" y="418420"/>
                </a:lnTo>
                <a:lnTo>
                  <a:pt x="1551189" y="436617"/>
                </a:lnTo>
                <a:lnTo>
                  <a:pt x="1496066" y="451477"/>
                </a:lnTo>
                <a:lnTo>
                  <a:pt x="1436657" y="4586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3117637" y="1928852"/>
            <a:ext cx="751517" cy="751053"/>
          </a:xfrm>
          <a:custGeom>
            <a:avLst/>
            <a:gdLst/>
            <a:ahLst/>
            <a:cxnLst/>
            <a:rect l="0" t="0" r="0" b="0"/>
            <a:pathLst>
              <a:path w="751517" h="751053">
                <a:moveTo>
                  <a:pt x="367295" y="713801"/>
                </a:moveTo>
                <a:lnTo>
                  <a:pt x="312250" y="731759"/>
                </a:lnTo>
                <a:lnTo>
                  <a:pt x="260843" y="742348"/>
                </a:lnTo>
                <a:lnTo>
                  <a:pt x="200072" y="751052"/>
                </a:lnTo>
                <a:lnTo>
                  <a:pt x="178330" y="748684"/>
                </a:lnTo>
                <a:lnTo>
                  <a:pt x="160088" y="740613"/>
                </a:lnTo>
                <a:lnTo>
                  <a:pt x="98724" y="705039"/>
                </a:lnTo>
                <a:lnTo>
                  <a:pt x="70486" y="677191"/>
                </a:lnTo>
                <a:lnTo>
                  <a:pt x="37625" y="617433"/>
                </a:lnTo>
                <a:lnTo>
                  <a:pt x="25640" y="578922"/>
                </a:lnTo>
                <a:lnTo>
                  <a:pt x="17878" y="523988"/>
                </a:lnTo>
                <a:lnTo>
                  <a:pt x="5426" y="468076"/>
                </a:lnTo>
                <a:lnTo>
                  <a:pt x="4884" y="406271"/>
                </a:lnTo>
                <a:lnTo>
                  <a:pt x="0" y="351887"/>
                </a:lnTo>
                <a:lnTo>
                  <a:pt x="4743" y="304490"/>
                </a:lnTo>
                <a:lnTo>
                  <a:pt x="7968" y="253402"/>
                </a:lnTo>
                <a:lnTo>
                  <a:pt x="17464" y="200548"/>
                </a:lnTo>
                <a:lnTo>
                  <a:pt x="33724" y="156312"/>
                </a:lnTo>
                <a:lnTo>
                  <a:pt x="47076" y="136135"/>
                </a:lnTo>
                <a:lnTo>
                  <a:pt x="103519" y="74045"/>
                </a:lnTo>
                <a:lnTo>
                  <a:pt x="137637" y="43976"/>
                </a:lnTo>
                <a:lnTo>
                  <a:pt x="179341" y="23912"/>
                </a:lnTo>
                <a:lnTo>
                  <a:pt x="234545" y="8684"/>
                </a:lnTo>
                <a:lnTo>
                  <a:pt x="295839" y="0"/>
                </a:lnTo>
                <a:lnTo>
                  <a:pt x="353007" y="5520"/>
                </a:lnTo>
                <a:lnTo>
                  <a:pt x="406240" y="10943"/>
                </a:lnTo>
                <a:lnTo>
                  <a:pt x="460465" y="27445"/>
                </a:lnTo>
                <a:lnTo>
                  <a:pt x="522729" y="63523"/>
                </a:lnTo>
                <a:lnTo>
                  <a:pt x="579799" y="110312"/>
                </a:lnTo>
                <a:lnTo>
                  <a:pt x="640838" y="166324"/>
                </a:lnTo>
                <a:lnTo>
                  <a:pt x="653816" y="181529"/>
                </a:lnTo>
                <a:lnTo>
                  <a:pt x="686458" y="241599"/>
                </a:lnTo>
                <a:lnTo>
                  <a:pt x="707228" y="301780"/>
                </a:lnTo>
                <a:lnTo>
                  <a:pt x="725200" y="355646"/>
                </a:lnTo>
                <a:lnTo>
                  <a:pt x="732654" y="390482"/>
                </a:lnTo>
                <a:lnTo>
                  <a:pt x="742615" y="450775"/>
                </a:lnTo>
                <a:lnTo>
                  <a:pt x="745589" y="503961"/>
                </a:lnTo>
                <a:lnTo>
                  <a:pt x="746177" y="559527"/>
                </a:lnTo>
                <a:lnTo>
                  <a:pt x="751516" y="618139"/>
                </a:lnTo>
                <a:lnTo>
                  <a:pt x="746290" y="638529"/>
                </a:lnTo>
                <a:lnTo>
                  <a:pt x="717317" y="683625"/>
                </a:lnTo>
                <a:lnTo>
                  <a:pt x="700675" y="697660"/>
                </a:lnTo>
                <a:lnTo>
                  <a:pt x="661395" y="716201"/>
                </a:lnTo>
                <a:lnTo>
                  <a:pt x="609451" y="7243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971591" y="2147959"/>
            <a:ext cx="880793" cy="554248"/>
          </a:xfrm>
          <a:custGeom>
            <a:avLst/>
            <a:gdLst/>
            <a:ahLst/>
            <a:cxnLst/>
            <a:rect l="0" t="0" r="0" b="0"/>
            <a:pathLst>
              <a:path w="880793" h="554248">
                <a:moveTo>
                  <a:pt x="407642" y="505222"/>
                </a:moveTo>
                <a:lnTo>
                  <a:pt x="389661" y="520863"/>
                </a:lnTo>
                <a:lnTo>
                  <a:pt x="339354" y="549725"/>
                </a:lnTo>
                <a:lnTo>
                  <a:pt x="316070" y="554247"/>
                </a:lnTo>
                <a:lnTo>
                  <a:pt x="264165" y="548744"/>
                </a:lnTo>
                <a:lnTo>
                  <a:pt x="202528" y="533021"/>
                </a:lnTo>
                <a:lnTo>
                  <a:pt x="143445" y="503152"/>
                </a:lnTo>
                <a:lnTo>
                  <a:pt x="94777" y="481235"/>
                </a:lnTo>
                <a:lnTo>
                  <a:pt x="35751" y="426729"/>
                </a:lnTo>
                <a:lnTo>
                  <a:pt x="15782" y="397347"/>
                </a:lnTo>
                <a:lnTo>
                  <a:pt x="3106" y="359525"/>
                </a:lnTo>
                <a:lnTo>
                  <a:pt x="0" y="319853"/>
                </a:lnTo>
                <a:lnTo>
                  <a:pt x="6332" y="258023"/>
                </a:lnTo>
                <a:lnTo>
                  <a:pt x="27183" y="200618"/>
                </a:lnTo>
                <a:lnTo>
                  <a:pt x="41839" y="171644"/>
                </a:lnTo>
                <a:lnTo>
                  <a:pt x="95401" y="112288"/>
                </a:lnTo>
                <a:lnTo>
                  <a:pt x="135994" y="77080"/>
                </a:lnTo>
                <a:lnTo>
                  <a:pt x="195152" y="50304"/>
                </a:lnTo>
                <a:lnTo>
                  <a:pt x="249461" y="25518"/>
                </a:lnTo>
                <a:lnTo>
                  <a:pt x="294898" y="13719"/>
                </a:lnTo>
                <a:lnTo>
                  <a:pt x="355187" y="3586"/>
                </a:lnTo>
                <a:lnTo>
                  <a:pt x="411492" y="591"/>
                </a:lnTo>
                <a:lnTo>
                  <a:pt x="473003" y="0"/>
                </a:lnTo>
                <a:lnTo>
                  <a:pt x="524148" y="7118"/>
                </a:lnTo>
                <a:lnTo>
                  <a:pt x="581910" y="12857"/>
                </a:lnTo>
                <a:lnTo>
                  <a:pt x="638648" y="29426"/>
                </a:lnTo>
                <a:lnTo>
                  <a:pt x="691829" y="54586"/>
                </a:lnTo>
                <a:lnTo>
                  <a:pt x="741423" y="84819"/>
                </a:lnTo>
                <a:lnTo>
                  <a:pt x="800583" y="140263"/>
                </a:lnTo>
                <a:lnTo>
                  <a:pt x="841639" y="183520"/>
                </a:lnTo>
                <a:lnTo>
                  <a:pt x="863259" y="237687"/>
                </a:lnTo>
                <a:lnTo>
                  <a:pt x="878223" y="297202"/>
                </a:lnTo>
                <a:lnTo>
                  <a:pt x="880792" y="351308"/>
                </a:lnTo>
                <a:lnTo>
                  <a:pt x="875648" y="387478"/>
                </a:lnTo>
                <a:lnTo>
                  <a:pt x="861125" y="420422"/>
                </a:lnTo>
                <a:lnTo>
                  <a:pt x="807617" y="483869"/>
                </a:lnTo>
                <a:lnTo>
                  <a:pt x="774038" y="512182"/>
                </a:lnTo>
                <a:lnTo>
                  <a:pt x="751029" y="520014"/>
                </a:lnTo>
                <a:lnTo>
                  <a:pt x="692764" y="533859"/>
                </a:lnTo>
                <a:lnTo>
                  <a:pt x="649797" y="54733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3463875" y="1916186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1691431" y="2632124"/>
            <a:ext cx="1793502" cy="399638"/>
          </a:xfrm>
          <a:custGeom>
            <a:avLst/>
            <a:gdLst/>
            <a:ahLst/>
            <a:cxnLst/>
            <a:rect l="0" t="0" r="0" b="0"/>
            <a:pathLst>
              <a:path w="1793502" h="399638">
                <a:moveTo>
                  <a:pt x="1793501" y="0"/>
                </a:moveTo>
                <a:lnTo>
                  <a:pt x="1758754" y="37086"/>
                </a:lnTo>
                <a:lnTo>
                  <a:pt x="1732268" y="79363"/>
                </a:lnTo>
                <a:lnTo>
                  <a:pt x="1676934" y="122713"/>
                </a:lnTo>
                <a:lnTo>
                  <a:pt x="1620040" y="164936"/>
                </a:lnTo>
                <a:lnTo>
                  <a:pt x="1571744" y="196920"/>
                </a:lnTo>
                <a:lnTo>
                  <a:pt x="1512438" y="224414"/>
                </a:lnTo>
                <a:lnTo>
                  <a:pt x="1451422" y="250766"/>
                </a:lnTo>
                <a:lnTo>
                  <a:pt x="1396601" y="263094"/>
                </a:lnTo>
                <a:lnTo>
                  <a:pt x="1343831" y="282513"/>
                </a:lnTo>
                <a:lnTo>
                  <a:pt x="1288536" y="301586"/>
                </a:lnTo>
                <a:lnTo>
                  <a:pt x="1235544" y="319334"/>
                </a:lnTo>
                <a:lnTo>
                  <a:pt x="1174522" y="328575"/>
                </a:lnTo>
                <a:lnTo>
                  <a:pt x="1118798" y="344219"/>
                </a:lnTo>
                <a:lnTo>
                  <a:pt x="1066168" y="358026"/>
                </a:lnTo>
                <a:lnTo>
                  <a:pt x="1010712" y="372018"/>
                </a:lnTo>
                <a:lnTo>
                  <a:pt x="947461" y="378811"/>
                </a:lnTo>
                <a:lnTo>
                  <a:pt x="885575" y="387086"/>
                </a:lnTo>
                <a:lnTo>
                  <a:pt x="822961" y="389067"/>
                </a:lnTo>
                <a:lnTo>
                  <a:pt x="759723" y="397823"/>
                </a:lnTo>
                <a:lnTo>
                  <a:pt x="705164" y="399637"/>
                </a:lnTo>
                <a:lnTo>
                  <a:pt x="655393" y="392759"/>
                </a:lnTo>
                <a:lnTo>
                  <a:pt x="608415" y="389334"/>
                </a:lnTo>
                <a:lnTo>
                  <a:pt x="558621" y="381430"/>
                </a:lnTo>
                <a:lnTo>
                  <a:pt x="502400" y="368279"/>
                </a:lnTo>
                <a:lnTo>
                  <a:pt x="439132" y="358157"/>
                </a:lnTo>
                <a:lnTo>
                  <a:pt x="383184" y="343493"/>
                </a:lnTo>
                <a:lnTo>
                  <a:pt x="330106" y="326326"/>
                </a:lnTo>
                <a:lnTo>
                  <a:pt x="276236" y="301593"/>
                </a:lnTo>
                <a:lnTo>
                  <a:pt x="215691" y="275603"/>
                </a:lnTo>
                <a:lnTo>
                  <a:pt x="161777" y="250272"/>
                </a:lnTo>
                <a:lnTo>
                  <a:pt x="108967" y="220781"/>
                </a:lnTo>
                <a:lnTo>
                  <a:pt x="87896" y="220177"/>
                </a:lnTo>
                <a:lnTo>
                  <a:pt x="69952" y="226928"/>
                </a:lnTo>
                <a:lnTo>
                  <a:pt x="61892" y="232004"/>
                </a:lnTo>
                <a:lnTo>
                  <a:pt x="49816" y="250122"/>
                </a:lnTo>
                <a:lnTo>
                  <a:pt x="27586" y="304989"/>
                </a:lnTo>
                <a:lnTo>
                  <a:pt x="0" y="360279"/>
                </a:lnTo>
                <a:lnTo>
                  <a:pt x="1251" y="350417"/>
                </a:lnTo>
                <a:lnTo>
                  <a:pt x="18100" y="294135"/>
                </a:lnTo>
                <a:lnTo>
                  <a:pt x="18654" y="273446"/>
                </a:lnTo>
                <a:lnTo>
                  <a:pt x="17165" y="263016"/>
                </a:lnTo>
                <a:lnTo>
                  <a:pt x="21748" y="245188"/>
                </a:lnTo>
                <a:lnTo>
                  <a:pt x="26246" y="237158"/>
                </a:lnTo>
                <a:lnTo>
                  <a:pt x="40603" y="225116"/>
                </a:lnTo>
                <a:lnTo>
                  <a:pt x="98884" y="197275"/>
                </a:lnTo>
                <a:lnTo>
                  <a:pt x="120849" y="187113"/>
                </a:lnTo>
                <a:lnTo>
                  <a:pt x="181205" y="174466"/>
                </a:lnTo>
                <a:lnTo>
                  <a:pt x="224755" y="1579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3221720" y="2947979"/>
            <a:ext cx="610654" cy="252685"/>
            <a:chOff x="3221720" y="2947979"/>
            <a:chExt cx="610654" cy="252685"/>
          </a:xfrm>
        </p:grpSpPr>
        <p:sp>
          <p:nvSpPr>
            <p:cNvPr id="137" name="Freeform 136"/>
            <p:cNvSpPr/>
            <p:nvPr/>
          </p:nvSpPr>
          <p:spPr>
            <a:xfrm>
              <a:off x="3221720" y="311643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0127" y="16789"/>
                  </a:lnTo>
                  <a:lnTo>
                    <a:pt x="2091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552566" y="2947979"/>
              <a:ext cx="37652" cy="252685"/>
            </a:xfrm>
            <a:custGeom>
              <a:avLst/>
              <a:gdLst/>
              <a:ahLst/>
              <a:cxnLst/>
              <a:rect l="0" t="0" r="0" b="0"/>
              <a:pathLst>
                <a:path w="37652" h="252685">
                  <a:moveTo>
                    <a:pt x="6066" y="0"/>
                  </a:moveTo>
                  <a:lnTo>
                    <a:pt x="0" y="34792"/>
                  </a:lnTo>
                  <a:lnTo>
                    <a:pt x="7641" y="96776"/>
                  </a:lnTo>
                  <a:lnTo>
                    <a:pt x="20415" y="154167"/>
                  </a:lnTo>
                  <a:lnTo>
                    <a:pt x="34573" y="213194"/>
                  </a:lnTo>
                  <a:lnTo>
                    <a:pt x="37651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372561" y="2958507"/>
              <a:ext cx="217657" cy="113956"/>
            </a:xfrm>
            <a:custGeom>
              <a:avLst/>
              <a:gdLst/>
              <a:ahLst/>
              <a:cxnLst/>
              <a:rect l="0" t="0" r="0" b="0"/>
              <a:pathLst>
                <a:path w="217657" h="113956">
                  <a:moveTo>
                    <a:pt x="217656" y="105285"/>
                  </a:moveTo>
                  <a:lnTo>
                    <a:pt x="180178" y="96952"/>
                  </a:lnTo>
                  <a:lnTo>
                    <a:pt x="145330" y="98527"/>
                  </a:lnTo>
                  <a:lnTo>
                    <a:pt x="90325" y="111631"/>
                  </a:lnTo>
                  <a:lnTo>
                    <a:pt x="64748" y="113955"/>
                  </a:lnTo>
                  <a:lnTo>
                    <a:pt x="40903" y="108748"/>
                  </a:lnTo>
                  <a:lnTo>
                    <a:pt x="29631" y="104085"/>
                  </a:lnTo>
                  <a:lnTo>
                    <a:pt x="13986" y="89544"/>
                  </a:lnTo>
                  <a:lnTo>
                    <a:pt x="8177" y="80753"/>
                  </a:lnTo>
                  <a:lnTo>
                    <a:pt x="0" y="46024"/>
                  </a:lnTo>
                  <a:lnTo>
                    <a:pt x="70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675286" y="3019073"/>
              <a:ext cx="157088" cy="139477"/>
            </a:xfrm>
            <a:custGeom>
              <a:avLst/>
              <a:gdLst/>
              <a:ahLst/>
              <a:cxnLst/>
              <a:rect l="0" t="0" r="0" b="0"/>
              <a:pathLst>
                <a:path w="157088" h="139477">
                  <a:moveTo>
                    <a:pt x="20216" y="44719"/>
                  </a:moveTo>
                  <a:lnTo>
                    <a:pt x="14627" y="61487"/>
                  </a:lnTo>
                  <a:lnTo>
                    <a:pt x="15003" y="79078"/>
                  </a:lnTo>
                  <a:lnTo>
                    <a:pt x="19186" y="124556"/>
                  </a:lnTo>
                  <a:lnTo>
                    <a:pt x="17190" y="130699"/>
                  </a:lnTo>
                  <a:lnTo>
                    <a:pt x="13519" y="132455"/>
                  </a:lnTo>
                  <a:lnTo>
                    <a:pt x="8732" y="131286"/>
                  </a:lnTo>
                  <a:lnTo>
                    <a:pt x="5542" y="125827"/>
                  </a:lnTo>
                  <a:lnTo>
                    <a:pt x="0" y="70536"/>
                  </a:lnTo>
                  <a:lnTo>
                    <a:pt x="4997" y="35601"/>
                  </a:lnTo>
                  <a:lnTo>
                    <a:pt x="10070" y="26942"/>
                  </a:lnTo>
                  <a:lnTo>
                    <a:pt x="25066" y="14201"/>
                  </a:lnTo>
                  <a:lnTo>
                    <a:pt x="53239" y="452"/>
                  </a:lnTo>
                  <a:lnTo>
                    <a:pt x="62118" y="0"/>
                  </a:lnTo>
                  <a:lnTo>
                    <a:pt x="78224" y="5737"/>
                  </a:lnTo>
                  <a:lnTo>
                    <a:pt x="100445" y="22121"/>
                  </a:lnTo>
                  <a:lnTo>
                    <a:pt x="116257" y="47382"/>
                  </a:lnTo>
                  <a:lnTo>
                    <a:pt x="139344" y="108124"/>
                  </a:lnTo>
                  <a:lnTo>
                    <a:pt x="157087" y="139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1063378" y="2926922"/>
            <a:ext cx="589597" cy="252685"/>
            <a:chOff x="1063378" y="2926922"/>
            <a:chExt cx="589597" cy="252685"/>
          </a:xfrm>
        </p:grpSpPr>
        <p:sp>
          <p:nvSpPr>
            <p:cNvPr id="142" name="Freeform 141"/>
            <p:cNvSpPr/>
            <p:nvPr/>
          </p:nvSpPr>
          <p:spPr>
            <a:xfrm>
              <a:off x="1063378" y="3095378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410818" y="2926922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18212" y="213194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242362" y="2926922"/>
              <a:ext cx="178986" cy="82203"/>
            </a:xfrm>
            <a:custGeom>
              <a:avLst/>
              <a:gdLst/>
              <a:ahLst/>
              <a:cxnLst/>
              <a:rect l="0" t="0" r="0" b="0"/>
              <a:pathLst>
                <a:path w="178986" h="82203">
                  <a:moveTo>
                    <a:pt x="178985" y="52642"/>
                  </a:moveTo>
                  <a:lnTo>
                    <a:pt x="117874" y="70601"/>
                  </a:lnTo>
                  <a:lnTo>
                    <a:pt x="57853" y="82202"/>
                  </a:lnTo>
                  <a:lnTo>
                    <a:pt x="22601" y="78038"/>
                  </a:lnTo>
                  <a:lnTo>
                    <a:pt x="15068" y="71913"/>
                  </a:lnTo>
                  <a:lnTo>
                    <a:pt x="6697" y="526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510514" y="3041871"/>
              <a:ext cx="142461" cy="116679"/>
            </a:xfrm>
            <a:custGeom>
              <a:avLst/>
              <a:gdLst/>
              <a:ahLst/>
              <a:cxnLst/>
              <a:rect l="0" t="0" r="0" b="0"/>
              <a:pathLst>
                <a:path w="142461" h="116679">
                  <a:moveTo>
                    <a:pt x="5589" y="11393"/>
                  </a:moveTo>
                  <a:lnTo>
                    <a:pt x="0" y="28160"/>
                  </a:lnTo>
                  <a:lnTo>
                    <a:pt x="376" y="45751"/>
                  </a:lnTo>
                  <a:lnTo>
                    <a:pt x="10148" y="85640"/>
                  </a:lnTo>
                  <a:lnTo>
                    <a:pt x="12138" y="87797"/>
                  </a:lnTo>
                  <a:lnTo>
                    <a:pt x="13465" y="84556"/>
                  </a:lnTo>
                  <a:lnTo>
                    <a:pt x="30617" y="21274"/>
                  </a:lnTo>
                  <a:lnTo>
                    <a:pt x="36312" y="13301"/>
                  </a:lnTo>
                  <a:lnTo>
                    <a:pt x="51999" y="1322"/>
                  </a:lnTo>
                  <a:lnTo>
                    <a:pt x="59926" y="0"/>
                  </a:lnTo>
                  <a:lnTo>
                    <a:pt x="67550" y="1458"/>
                  </a:lnTo>
                  <a:lnTo>
                    <a:pt x="89459" y="14688"/>
                  </a:lnTo>
                  <a:lnTo>
                    <a:pt x="117822" y="45709"/>
                  </a:lnTo>
                  <a:lnTo>
                    <a:pt x="125661" y="68369"/>
                  </a:lnTo>
                  <a:lnTo>
                    <a:pt x="133193" y="98075"/>
                  </a:lnTo>
                  <a:lnTo>
                    <a:pt x="142460" y="116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1213654" y="3558632"/>
            <a:ext cx="2419266" cy="537605"/>
            <a:chOff x="1213654" y="3558632"/>
            <a:chExt cx="2419266" cy="537605"/>
          </a:xfrm>
        </p:grpSpPr>
        <p:sp>
          <p:nvSpPr>
            <p:cNvPr id="147" name="Freeform 146"/>
            <p:cNvSpPr/>
            <p:nvPr/>
          </p:nvSpPr>
          <p:spPr>
            <a:xfrm>
              <a:off x="1213654" y="3659503"/>
              <a:ext cx="239279" cy="436734"/>
            </a:xfrm>
            <a:custGeom>
              <a:avLst/>
              <a:gdLst/>
              <a:ahLst/>
              <a:cxnLst/>
              <a:rect l="0" t="0" r="0" b="0"/>
              <a:pathLst>
                <a:path w="239279" h="436734">
                  <a:moveTo>
                    <a:pt x="239278" y="130756"/>
                  </a:moveTo>
                  <a:lnTo>
                    <a:pt x="180715" y="189319"/>
                  </a:lnTo>
                  <a:lnTo>
                    <a:pt x="137599" y="247089"/>
                  </a:lnTo>
                  <a:lnTo>
                    <a:pt x="104462" y="309786"/>
                  </a:lnTo>
                  <a:lnTo>
                    <a:pt x="95607" y="346928"/>
                  </a:lnTo>
                  <a:lnTo>
                    <a:pt x="98573" y="381980"/>
                  </a:lnTo>
                  <a:lnTo>
                    <a:pt x="112450" y="414592"/>
                  </a:lnTo>
                  <a:lnTo>
                    <a:pt x="127928" y="429651"/>
                  </a:lnTo>
                  <a:lnTo>
                    <a:pt x="136969" y="435304"/>
                  </a:lnTo>
                  <a:lnTo>
                    <a:pt x="145336" y="436733"/>
                  </a:lnTo>
                  <a:lnTo>
                    <a:pt x="153253" y="435346"/>
                  </a:lnTo>
                  <a:lnTo>
                    <a:pt x="168289" y="427566"/>
                  </a:lnTo>
                  <a:lnTo>
                    <a:pt x="182771" y="416309"/>
                  </a:lnTo>
                  <a:lnTo>
                    <a:pt x="198489" y="391229"/>
                  </a:lnTo>
                  <a:lnTo>
                    <a:pt x="210555" y="355982"/>
                  </a:lnTo>
                  <a:lnTo>
                    <a:pt x="211694" y="332632"/>
                  </a:lnTo>
                  <a:lnTo>
                    <a:pt x="202894" y="283456"/>
                  </a:lnTo>
                  <a:lnTo>
                    <a:pt x="187684" y="253729"/>
                  </a:lnTo>
                  <a:lnTo>
                    <a:pt x="168359" y="230103"/>
                  </a:lnTo>
                  <a:lnTo>
                    <a:pt x="142226" y="213874"/>
                  </a:lnTo>
                  <a:lnTo>
                    <a:pt x="81149" y="185039"/>
                  </a:lnTo>
                  <a:lnTo>
                    <a:pt x="23751" y="144630"/>
                  </a:lnTo>
                  <a:lnTo>
                    <a:pt x="6832" y="118099"/>
                  </a:lnTo>
                  <a:lnTo>
                    <a:pt x="0" y="82422"/>
                  </a:lnTo>
                  <a:lnTo>
                    <a:pt x="3564" y="47805"/>
                  </a:lnTo>
                  <a:lnTo>
                    <a:pt x="8436" y="39190"/>
                  </a:lnTo>
                  <a:lnTo>
                    <a:pt x="23208" y="26499"/>
                  </a:lnTo>
                  <a:lnTo>
                    <a:pt x="79818" y="5011"/>
                  </a:lnTo>
                  <a:lnTo>
                    <a:pt x="101726" y="0"/>
                  </a:lnTo>
                  <a:lnTo>
                    <a:pt x="123162" y="1672"/>
                  </a:lnTo>
                  <a:lnTo>
                    <a:pt x="141268" y="9434"/>
                  </a:lnTo>
                  <a:lnTo>
                    <a:pt x="185254" y="41340"/>
                  </a:lnTo>
                  <a:lnTo>
                    <a:pt x="200524" y="66828"/>
                  </a:lnTo>
                  <a:lnTo>
                    <a:pt x="207693" y="88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552718" y="3882177"/>
              <a:ext cx="142371" cy="171295"/>
            </a:xfrm>
            <a:custGeom>
              <a:avLst/>
              <a:gdLst/>
              <a:ahLst/>
              <a:cxnLst/>
              <a:rect l="0" t="0" r="0" b="0"/>
              <a:pathLst>
                <a:path w="142371" h="171295">
                  <a:moveTo>
                    <a:pt x="5499" y="55481"/>
                  </a:moveTo>
                  <a:lnTo>
                    <a:pt x="5499" y="104412"/>
                  </a:lnTo>
                  <a:lnTo>
                    <a:pt x="11565" y="162400"/>
                  </a:lnTo>
                  <a:lnTo>
                    <a:pt x="10713" y="161855"/>
                  </a:lnTo>
                  <a:lnTo>
                    <a:pt x="8975" y="157982"/>
                  </a:lnTo>
                  <a:lnTo>
                    <a:pt x="5957" y="105446"/>
                  </a:lnTo>
                  <a:lnTo>
                    <a:pt x="0" y="51442"/>
                  </a:lnTo>
                  <a:lnTo>
                    <a:pt x="3445" y="29899"/>
                  </a:lnTo>
                  <a:lnTo>
                    <a:pt x="7639" y="20879"/>
                  </a:lnTo>
                  <a:lnTo>
                    <a:pt x="21658" y="7737"/>
                  </a:lnTo>
                  <a:lnTo>
                    <a:pt x="30310" y="2594"/>
                  </a:lnTo>
                  <a:lnTo>
                    <a:pt x="49282" y="0"/>
                  </a:lnTo>
                  <a:lnTo>
                    <a:pt x="59254" y="946"/>
                  </a:lnTo>
                  <a:lnTo>
                    <a:pt x="76574" y="8236"/>
                  </a:lnTo>
                  <a:lnTo>
                    <a:pt x="106756" y="31980"/>
                  </a:lnTo>
                  <a:lnTo>
                    <a:pt x="122589" y="57877"/>
                  </a:lnTo>
                  <a:lnTo>
                    <a:pt x="133742" y="116772"/>
                  </a:lnTo>
                  <a:lnTo>
                    <a:pt x="142370" y="171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947772" y="389554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224915" y="3700050"/>
              <a:ext cx="276437" cy="300780"/>
            </a:xfrm>
            <a:custGeom>
              <a:avLst/>
              <a:gdLst/>
              <a:ahLst/>
              <a:cxnLst/>
              <a:rect l="0" t="0" r="0" b="0"/>
              <a:pathLst>
                <a:path w="276437" h="300780">
                  <a:moveTo>
                    <a:pt x="186111" y="16509"/>
                  </a:moveTo>
                  <a:lnTo>
                    <a:pt x="148632" y="8176"/>
                  </a:lnTo>
                  <a:lnTo>
                    <a:pt x="97209" y="6414"/>
                  </a:lnTo>
                  <a:lnTo>
                    <a:pt x="41991" y="0"/>
                  </a:lnTo>
                  <a:lnTo>
                    <a:pt x="14043" y="2543"/>
                  </a:lnTo>
                  <a:lnTo>
                    <a:pt x="5888" y="7198"/>
                  </a:lnTo>
                  <a:lnTo>
                    <a:pt x="1621" y="13811"/>
                  </a:lnTo>
                  <a:lnTo>
                    <a:pt x="0" y="31688"/>
                  </a:lnTo>
                  <a:lnTo>
                    <a:pt x="11546" y="89203"/>
                  </a:lnTo>
                  <a:lnTo>
                    <a:pt x="21434" y="121496"/>
                  </a:lnTo>
                  <a:lnTo>
                    <a:pt x="26023" y="125105"/>
                  </a:lnTo>
                  <a:lnTo>
                    <a:pt x="31422" y="124002"/>
                  </a:lnTo>
                  <a:lnTo>
                    <a:pt x="66044" y="98472"/>
                  </a:lnTo>
                  <a:lnTo>
                    <a:pt x="127738" y="91297"/>
                  </a:lnTo>
                  <a:lnTo>
                    <a:pt x="188921" y="99999"/>
                  </a:lnTo>
                  <a:lnTo>
                    <a:pt x="224768" y="116636"/>
                  </a:lnTo>
                  <a:lnTo>
                    <a:pt x="250727" y="137554"/>
                  </a:lnTo>
                  <a:lnTo>
                    <a:pt x="265912" y="155704"/>
                  </a:lnTo>
                  <a:lnTo>
                    <a:pt x="274220" y="178589"/>
                  </a:lnTo>
                  <a:lnTo>
                    <a:pt x="276436" y="191243"/>
                  </a:lnTo>
                  <a:lnTo>
                    <a:pt x="272658" y="214661"/>
                  </a:lnTo>
                  <a:lnTo>
                    <a:pt x="251169" y="258291"/>
                  </a:lnTo>
                  <a:lnTo>
                    <a:pt x="234913" y="273317"/>
                  </a:lnTo>
                  <a:lnTo>
                    <a:pt x="195880" y="292495"/>
                  </a:lnTo>
                  <a:lnTo>
                    <a:pt x="143996" y="300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737409" y="3727088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1857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779523" y="3832373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1192" y="0"/>
                  </a:lnTo>
                  <a:lnTo>
                    <a:pt x="5588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104496" y="3606827"/>
              <a:ext cx="259302" cy="261041"/>
            </a:xfrm>
            <a:custGeom>
              <a:avLst/>
              <a:gdLst/>
              <a:ahLst/>
              <a:cxnLst/>
              <a:rect l="0" t="0" r="0" b="0"/>
              <a:pathLst>
                <a:path w="259302" h="261041">
                  <a:moveTo>
                    <a:pt x="64581" y="14976"/>
                  </a:moveTo>
                  <a:lnTo>
                    <a:pt x="48940" y="32957"/>
                  </a:lnTo>
                  <a:lnTo>
                    <a:pt x="17739" y="89329"/>
                  </a:lnTo>
                  <a:lnTo>
                    <a:pt x="4378" y="110023"/>
                  </a:lnTo>
                  <a:lnTo>
                    <a:pt x="1049" y="112266"/>
                  </a:lnTo>
                  <a:lnTo>
                    <a:pt x="0" y="109081"/>
                  </a:lnTo>
                  <a:lnTo>
                    <a:pt x="6721" y="75938"/>
                  </a:lnTo>
                  <a:lnTo>
                    <a:pt x="21571" y="45907"/>
                  </a:lnTo>
                  <a:lnTo>
                    <a:pt x="37277" y="31452"/>
                  </a:lnTo>
                  <a:lnTo>
                    <a:pt x="87372" y="8740"/>
                  </a:lnTo>
                  <a:lnTo>
                    <a:pt x="124627" y="0"/>
                  </a:lnTo>
                  <a:lnTo>
                    <a:pt x="147420" y="1691"/>
                  </a:lnTo>
                  <a:lnTo>
                    <a:pt x="166129" y="9461"/>
                  </a:lnTo>
                  <a:lnTo>
                    <a:pt x="174394" y="14809"/>
                  </a:lnTo>
                  <a:lnTo>
                    <a:pt x="178734" y="21884"/>
                  </a:lnTo>
                  <a:lnTo>
                    <a:pt x="180437" y="39103"/>
                  </a:lnTo>
                  <a:lnTo>
                    <a:pt x="174174" y="55335"/>
                  </a:lnTo>
                  <a:lnTo>
                    <a:pt x="128680" y="108494"/>
                  </a:lnTo>
                  <a:lnTo>
                    <a:pt x="132454" y="104892"/>
                  </a:lnTo>
                  <a:lnTo>
                    <a:pt x="158911" y="100889"/>
                  </a:lnTo>
                  <a:lnTo>
                    <a:pt x="196386" y="99703"/>
                  </a:lnTo>
                  <a:lnTo>
                    <a:pt x="217138" y="105665"/>
                  </a:lnTo>
                  <a:lnTo>
                    <a:pt x="249524" y="128556"/>
                  </a:lnTo>
                  <a:lnTo>
                    <a:pt x="257912" y="151244"/>
                  </a:lnTo>
                  <a:lnTo>
                    <a:pt x="259301" y="178485"/>
                  </a:lnTo>
                  <a:lnTo>
                    <a:pt x="252119" y="202290"/>
                  </a:lnTo>
                  <a:lnTo>
                    <a:pt x="234922" y="229834"/>
                  </a:lnTo>
                  <a:lnTo>
                    <a:pt x="218667" y="242269"/>
                  </a:lnTo>
                  <a:lnTo>
                    <a:pt x="179636" y="259785"/>
                  </a:lnTo>
                  <a:lnTo>
                    <a:pt x="162120" y="261040"/>
                  </a:lnTo>
                  <a:lnTo>
                    <a:pt x="138281" y="257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402130" y="3558632"/>
              <a:ext cx="230790" cy="326384"/>
            </a:xfrm>
            <a:custGeom>
              <a:avLst/>
              <a:gdLst/>
              <a:ahLst/>
              <a:cxnLst/>
              <a:rect l="0" t="0" r="0" b="0"/>
              <a:pathLst>
                <a:path w="230790" h="326384">
                  <a:moveTo>
                    <a:pt x="156502" y="0"/>
                  </a:moveTo>
                  <a:lnTo>
                    <a:pt x="107571" y="0"/>
                  </a:lnTo>
                  <a:lnTo>
                    <a:pt x="59725" y="0"/>
                  </a:lnTo>
                  <a:lnTo>
                    <a:pt x="29262" y="2340"/>
                  </a:lnTo>
                  <a:lnTo>
                    <a:pt x="7924" y="11178"/>
                  </a:lnTo>
                  <a:lnTo>
                    <a:pt x="2468" y="17981"/>
                  </a:lnTo>
                  <a:lnTo>
                    <a:pt x="0" y="26025"/>
                  </a:lnTo>
                  <a:lnTo>
                    <a:pt x="378" y="44322"/>
                  </a:lnTo>
                  <a:lnTo>
                    <a:pt x="13312" y="95047"/>
                  </a:lnTo>
                  <a:lnTo>
                    <a:pt x="28938" y="120839"/>
                  </a:lnTo>
                  <a:lnTo>
                    <a:pt x="35194" y="123843"/>
                  </a:lnTo>
                  <a:lnTo>
                    <a:pt x="41705" y="123506"/>
                  </a:lnTo>
                  <a:lnTo>
                    <a:pt x="97464" y="99822"/>
                  </a:lnTo>
                  <a:lnTo>
                    <a:pt x="122074" y="98178"/>
                  </a:lnTo>
                  <a:lnTo>
                    <a:pt x="177184" y="109707"/>
                  </a:lnTo>
                  <a:lnTo>
                    <a:pt x="195330" y="122458"/>
                  </a:lnTo>
                  <a:lnTo>
                    <a:pt x="226043" y="153651"/>
                  </a:lnTo>
                  <a:lnTo>
                    <a:pt x="229769" y="164435"/>
                  </a:lnTo>
                  <a:lnTo>
                    <a:pt x="230789" y="192015"/>
                  </a:lnTo>
                  <a:lnTo>
                    <a:pt x="219197" y="229248"/>
                  </a:lnTo>
                  <a:lnTo>
                    <a:pt x="171653" y="285524"/>
                  </a:lnTo>
                  <a:lnTo>
                    <a:pt x="12491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6" name="Freeform 155"/>
          <p:cNvSpPr/>
          <p:nvPr/>
        </p:nvSpPr>
        <p:spPr>
          <a:xfrm>
            <a:off x="3453347" y="1863544"/>
            <a:ext cx="178985" cy="1379234"/>
          </a:xfrm>
          <a:custGeom>
            <a:avLst/>
            <a:gdLst/>
            <a:ahLst/>
            <a:cxnLst/>
            <a:rect l="0" t="0" r="0" b="0"/>
            <a:pathLst>
              <a:path w="178985" h="1379234">
                <a:moveTo>
                  <a:pt x="178984" y="0"/>
                </a:moveTo>
                <a:lnTo>
                  <a:pt x="161026" y="63450"/>
                </a:lnTo>
                <a:lnTo>
                  <a:pt x="150786" y="112126"/>
                </a:lnTo>
                <a:lnTo>
                  <a:pt x="141513" y="171653"/>
                </a:lnTo>
                <a:lnTo>
                  <a:pt x="138934" y="217060"/>
                </a:lnTo>
                <a:lnTo>
                  <a:pt x="137787" y="264537"/>
                </a:lnTo>
                <a:lnTo>
                  <a:pt x="134023" y="324826"/>
                </a:lnTo>
                <a:lnTo>
                  <a:pt x="125498" y="377394"/>
                </a:lnTo>
                <a:lnTo>
                  <a:pt x="120118" y="421584"/>
                </a:lnTo>
                <a:lnTo>
                  <a:pt x="117726" y="468521"/>
                </a:lnTo>
                <a:lnTo>
                  <a:pt x="110791" y="524216"/>
                </a:lnTo>
                <a:lnTo>
                  <a:pt x="106916" y="570354"/>
                </a:lnTo>
                <a:lnTo>
                  <a:pt x="100179" y="630427"/>
                </a:lnTo>
                <a:lnTo>
                  <a:pt x="94047" y="673254"/>
                </a:lnTo>
                <a:lnTo>
                  <a:pt x="87422" y="715684"/>
                </a:lnTo>
                <a:lnTo>
                  <a:pt x="78285" y="776694"/>
                </a:lnTo>
                <a:lnTo>
                  <a:pt x="71485" y="837296"/>
                </a:lnTo>
                <a:lnTo>
                  <a:pt x="64813" y="900177"/>
                </a:lnTo>
                <a:lnTo>
                  <a:pt x="58068" y="948472"/>
                </a:lnTo>
                <a:lnTo>
                  <a:pt x="48661" y="998006"/>
                </a:lnTo>
                <a:lnTo>
                  <a:pt x="35002" y="1059910"/>
                </a:lnTo>
                <a:lnTo>
                  <a:pt x="25708" y="1108884"/>
                </a:lnTo>
                <a:lnTo>
                  <a:pt x="18856" y="1171066"/>
                </a:lnTo>
                <a:lnTo>
                  <a:pt x="12173" y="1233738"/>
                </a:lnTo>
                <a:lnTo>
                  <a:pt x="2412" y="1296989"/>
                </a:lnTo>
                <a:lnTo>
                  <a:pt x="476" y="1351549"/>
                </a:lnTo>
                <a:lnTo>
                  <a:pt x="0" y="137923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2063585" y="4227299"/>
            <a:ext cx="473788" cy="236784"/>
            <a:chOff x="2063585" y="4227299"/>
            <a:chExt cx="473788" cy="236784"/>
          </a:xfrm>
        </p:grpSpPr>
        <p:sp>
          <p:nvSpPr>
            <p:cNvPr id="157" name="Freeform 156"/>
            <p:cNvSpPr/>
            <p:nvPr/>
          </p:nvSpPr>
          <p:spPr>
            <a:xfrm>
              <a:off x="2182691" y="4316684"/>
              <a:ext cx="7237" cy="147399"/>
            </a:xfrm>
            <a:custGeom>
              <a:avLst/>
              <a:gdLst/>
              <a:ahLst/>
              <a:cxnLst/>
              <a:rect l="0" t="0" r="0" b="0"/>
              <a:pathLst>
                <a:path w="7237" h="147399">
                  <a:moveTo>
                    <a:pt x="7236" y="0"/>
                  </a:moveTo>
                  <a:lnTo>
                    <a:pt x="0" y="27556"/>
                  </a:lnTo>
                  <a:lnTo>
                    <a:pt x="478" y="83778"/>
                  </a:lnTo>
                  <a:lnTo>
                    <a:pt x="5234" y="119969"/>
                  </a:lnTo>
                  <a:lnTo>
                    <a:pt x="7236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063585" y="4400911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0"/>
                  </a:moveTo>
                  <a:lnTo>
                    <a:pt x="105006" y="16789"/>
                  </a:lnTo>
                  <a:lnTo>
                    <a:pt x="43792" y="2021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358813" y="4227299"/>
              <a:ext cx="178560" cy="226256"/>
            </a:xfrm>
            <a:custGeom>
              <a:avLst/>
              <a:gdLst/>
              <a:ahLst/>
              <a:cxnLst/>
              <a:rect l="0" t="0" r="0" b="0"/>
              <a:pathLst>
                <a:path w="178560" h="226256">
                  <a:moveTo>
                    <a:pt x="168026" y="15685"/>
                  </a:moveTo>
                  <a:lnTo>
                    <a:pt x="130548" y="7352"/>
                  </a:lnTo>
                  <a:lnTo>
                    <a:pt x="79125" y="5590"/>
                  </a:lnTo>
                  <a:lnTo>
                    <a:pt x="21398" y="0"/>
                  </a:lnTo>
                  <a:lnTo>
                    <a:pt x="10612" y="1719"/>
                  </a:lnTo>
                  <a:lnTo>
                    <a:pt x="4592" y="6374"/>
                  </a:lnTo>
                  <a:lnTo>
                    <a:pt x="1748" y="12987"/>
                  </a:lnTo>
                  <a:lnTo>
                    <a:pt x="0" y="54407"/>
                  </a:lnTo>
                  <a:lnTo>
                    <a:pt x="6000" y="74229"/>
                  </a:lnTo>
                  <a:lnTo>
                    <a:pt x="10876" y="82790"/>
                  </a:lnTo>
                  <a:lnTo>
                    <a:pt x="17636" y="87328"/>
                  </a:lnTo>
                  <a:lnTo>
                    <a:pt x="45087" y="89295"/>
                  </a:lnTo>
                  <a:lnTo>
                    <a:pt x="95692" y="92487"/>
                  </a:lnTo>
                  <a:lnTo>
                    <a:pt x="133725" y="103952"/>
                  </a:lnTo>
                  <a:lnTo>
                    <a:pt x="172429" y="128787"/>
                  </a:lnTo>
                  <a:lnTo>
                    <a:pt x="176811" y="136710"/>
                  </a:lnTo>
                  <a:lnTo>
                    <a:pt x="178559" y="154872"/>
                  </a:lnTo>
                  <a:lnTo>
                    <a:pt x="172317" y="171522"/>
                  </a:lnTo>
                  <a:lnTo>
                    <a:pt x="149246" y="201276"/>
                  </a:lnTo>
                  <a:lnTo>
                    <a:pt x="123467" y="217034"/>
                  </a:lnTo>
                  <a:lnTo>
                    <a:pt x="67734" y="225041"/>
                  </a:lnTo>
                  <a:lnTo>
                    <a:pt x="41684" y="226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3316476" y="4011357"/>
            <a:ext cx="426736" cy="242157"/>
            <a:chOff x="3316476" y="4011357"/>
            <a:chExt cx="426736" cy="242157"/>
          </a:xfrm>
        </p:grpSpPr>
        <p:sp>
          <p:nvSpPr>
            <p:cNvPr id="161" name="Freeform 160"/>
            <p:cNvSpPr/>
            <p:nvPr/>
          </p:nvSpPr>
          <p:spPr>
            <a:xfrm>
              <a:off x="3353001" y="4064000"/>
              <a:ext cx="16119" cy="157928"/>
            </a:xfrm>
            <a:custGeom>
              <a:avLst/>
              <a:gdLst/>
              <a:ahLst/>
              <a:cxnLst/>
              <a:rect l="0" t="0" r="0" b="0"/>
              <a:pathLst>
                <a:path w="16119" h="157928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2621" y="133374"/>
                  </a:lnTo>
                  <a:lnTo>
                    <a:pt x="1611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316476" y="414822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19"/>
                  </a:lnTo>
                  <a:lnTo>
                    <a:pt x="26614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564785" y="4011357"/>
              <a:ext cx="178427" cy="242157"/>
            </a:xfrm>
            <a:custGeom>
              <a:avLst/>
              <a:gdLst/>
              <a:ahLst/>
              <a:cxnLst/>
              <a:rect l="0" t="0" r="0" b="0"/>
              <a:pathLst>
                <a:path w="178427" h="242157">
                  <a:moveTo>
                    <a:pt x="109660" y="0"/>
                  </a:moveTo>
                  <a:lnTo>
                    <a:pt x="55546" y="42662"/>
                  </a:lnTo>
                  <a:lnTo>
                    <a:pt x="14613" y="64709"/>
                  </a:lnTo>
                  <a:lnTo>
                    <a:pt x="7691" y="72385"/>
                  </a:lnTo>
                  <a:lnTo>
                    <a:pt x="0" y="93393"/>
                  </a:lnTo>
                  <a:lnTo>
                    <a:pt x="288" y="103206"/>
                  </a:lnTo>
                  <a:lnTo>
                    <a:pt x="6848" y="120349"/>
                  </a:lnTo>
                  <a:lnTo>
                    <a:pt x="20682" y="132647"/>
                  </a:lnTo>
                  <a:lnTo>
                    <a:pt x="39699" y="140843"/>
                  </a:lnTo>
                  <a:lnTo>
                    <a:pt x="90035" y="146104"/>
                  </a:lnTo>
                  <a:lnTo>
                    <a:pt x="139449" y="152733"/>
                  </a:lnTo>
                  <a:lnTo>
                    <a:pt x="166710" y="167567"/>
                  </a:lnTo>
                  <a:lnTo>
                    <a:pt x="172260" y="176052"/>
                  </a:lnTo>
                  <a:lnTo>
                    <a:pt x="178426" y="197958"/>
                  </a:lnTo>
                  <a:lnTo>
                    <a:pt x="177731" y="208011"/>
                  </a:lnTo>
                  <a:lnTo>
                    <a:pt x="170719" y="225421"/>
                  </a:lnTo>
                  <a:lnTo>
                    <a:pt x="163235" y="230999"/>
                  </a:lnTo>
                  <a:lnTo>
                    <a:pt x="142440" y="237197"/>
                  </a:lnTo>
                  <a:lnTo>
                    <a:pt x="89786" y="241503"/>
                  </a:lnTo>
                  <a:lnTo>
                    <a:pt x="7807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1701602" y="4819609"/>
            <a:ext cx="1433178" cy="446230"/>
            <a:chOff x="1701602" y="4819609"/>
            <a:chExt cx="1433178" cy="446230"/>
          </a:xfrm>
        </p:grpSpPr>
        <p:sp>
          <p:nvSpPr>
            <p:cNvPr id="165" name="Freeform 164"/>
            <p:cNvSpPr/>
            <p:nvPr/>
          </p:nvSpPr>
          <p:spPr>
            <a:xfrm>
              <a:off x="1701602" y="4819609"/>
              <a:ext cx="196250" cy="446230"/>
            </a:xfrm>
            <a:custGeom>
              <a:avLst/>
              <a:gdLst/>
              <a:ahLst/>
              <a:cxnLst/>
              <a:rect l="0" t="0" r="0" b="0"/>
              <a:pathLst>
                <a:path w="196250" h="446230">
                  <a:moveTo>
                    <a:pt x="172470" y="128785"/>
                  </a:moveTo>
                  <a:lnTo>
                    <a:pt x="136554" y="182659"/>
                  </a:lnTo>
                  <a:lnTo>
                    <a:pt x="112257" y="226904"/>
                  </a:lnTo>
                  <a:lnTo>
                    <a:pt x="84906" y="286938"/>
                  </a:lnTo>
                  <a:lnTo>
                    <a:pt x="64161" y="348295"/>
                  </a:lnTo>
                  <a:lnTo>
                    <a:pt x="58880" y="386587"/>
                  </a:lnTo>
                  <a:lnTo>
                    <a:pt x="62905" y="421979"/>
                  </a:lnTo>
                  <a:lnTo>
                    <a:pt x="67841" y="430703"/>
                  </a:lnTo>
                  <a:lnTo>
                    <a:pt x="82685" y="443515"/>
                  </a:lnTo>
                  <a:lnTo>
                    <a:pt x="91556" y="446229"/>
                  </a:lnTo>
                  <a:lnTo>
                    <a:pt x="110772" y="446126"/>
                  </a:lnTo>
                  <a:lnTo>
                    <a:pt x="141321" y="439491"/>
                  </a:lnTo>
                  <a:lnTo>
                    <a:pt x="159016" y="427143"/>
                  </a:lnTo>
                  <a:lnTo>
                    <a:pt x="173510" y="408787"/>
                  </a:lnTo>
                  <a:lnTo>
                    <a:pt x="196249" y="350938"/>
                  </a:lnTo>
                  <a:lnTo>
                    <a:pt x="194347" y="326176"/>
                  </a:lnTo>
                  <a:lnTo>
                    <a:pt x="184533" y="301912"/>
                  </a:lnTo>
                  <a:lnTo>
                    <a:pt x="136802" y="252335"/>
                  </a:lnTo>
                  <a:lnTo>
                    <a:pt x="78399" y="202526"/>
                  </a:lnTo>
                  <a:lnTo>
                    <a:pt x="28621" y="147764"/>
                  </a:lnTo>
                  <a:lnTo>
                    <a:pt x="1124" y="86488"/>
                  </a:lnTo>
                  <a:lnTo>
                    <a:pt x="0" y="65533"/>
                  </a:lnTo>
                  <a:lnTo>
                    <a:pt x="4570" y="44521"/>
                  </a:lnTo>
                  <a:lnTo>
                    <a:pt x="14400" y="23484"/>
                  </a:lnTo>
                  <a:lnTo>
                    <a:pt x="29687" y="8674"/>
                  </a:lnTo>
                  <a:lnTo>
                    <a:pt x="38677" y="3088"/>
                  </a:lnTo>
                  <a:lnTo>
                    <a:pt x="61144" y="0"/>
                  </a:lnTo>
                  <a:lnTo>
                    <a:pt x="85557" y="3696"/>
                  </a:lnTo>
                  <a:lnTo>
                    <a:pt x="108106" y="13139"/>
                  </a:lnTo>
                  <a:lnTo>
                    <a:pt x="134942" y="37197"/>
                  </a:lnTo>
                  <a:lnTo>
                    <a:pt x="152122" y="66553"/>
                  </a:lnTo>
                  <a:lnTo>
                    <a:pt x="160002" y="116318"/>
                  </a:lnTo>
                  <a:lnTo>
                    <a:pt x="161942" y="170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981677" y="5011179"/>
              <a:ext cx="166137" cy="202864"/>
            </a:xfrm>
            <a:custGeom>
              <a:avLst/>
              <a:gdLst/>
              <a:ahLst/>
              <a:cxnLst/>
              <a:rect l="0" t="0" r="0" b="0"/>
              <a:pathLst>
                <a:path w="166137" h="202864">
                  <a:moveTo>
                    <a:pt x="18737" y="53028"/>
                  </a:moveTo>
                  <a:lnTo>
                    <a:pt x="24326" y="111645"/>
                  </a:lnTo>
                  <a:lnTo>
                    <a:pt x="28290" y="165819"/>
                  </a:lnTo>
                  <a:lnTo>
                    <a:pt x="28832" y="193625"/>
                  </a:lnTo>
                  <a:lnTo>
                    <a:pt x="26637" y="200571"/>
                  </a:lnTo>
                  <a:lnTo>
                    <a:pt x="22834" y="202863"/>
                  </a:lnTo>
                  <a:lnTo>
                    <a:pt x="17959" y="202051"/>
                  </a:lnTo>
                  <a:lnTo>
                    <a:pt x="13539" y="198000"/>
                  </a:lnTo>
                  <a:lnTo>
                    <a:pt x="5508" y="184141"/>
                  </a:lnTo>
                  <a:lnTo>
                    <a:pt x="0" y="151017"/>
                  </a:lnTo>
                  <a:lnTo>
                    <a:pt x="5374" y="90668"/>
                  </a:lnTo>
                  <a:lnTo>
                    <a:pt x="9708" y="49103"/>
                  </a:lnTo>
                  <a:lnTo>
                    <a:pt x="24771" y="20929"/>
                  </a:lnTo>
                  <a:lnTo>
                    <a:pt x="37406" y="5227"/>
                  </a:lnTo>
                  <a:lnTo>
                    <a:pt x="45221" y="1273"/>
                  </a:lnTo>
                  <a:lnTo>
                    <a:pt x="63263" y="0"/>
                  </a:lnTo>
                  <a:lnTo>
                    <a:pt x="79861" y="6453"/>
                  </a:lnTo>
                  <a:lnTo>
                    <a:pt x="95036" y="18290"/>
                  </a:lnTo>
                  <a:lnTo>
                    <a:pt x="130921" y="70117"/>
                  </a:lnTo>
                  <a:lnTo>
                    <a:pt x="149518" y="123821"/>
                  </a:lnTo>
                  <a:lnTo>
                    <a:pt x="157524" y="170130"/>
                  </a:lnTo>
                  <a:lnTo>
                    <a:pt x="166136" y="189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316269" y="5074735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347854" y="5128837"/>
              <a:ext cx="136872" cy="9070"/>
            </a:xfrm>
            <a:custGeom>
              <a:avLst/>
              <a:gdLst/>
              <a:ahLst/>
              <a:cxnLst/>
              <a:rect l="0" t="0" r="0" b="0"/>
              <a:pathLst>
                <a:path w="136872" h="9070">
                  <a:moveTo>
                    <a:pt x="136871" y="9069"/>
                  </a:moveTo>
                  <a:lnTo>
                    <a:pt x="99393" y="736"/>
                  </a:lnTo>
                  <a:lnTo>
                    <a:pt x="36659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802775" y="4937865"/>
              <a:ext cx="14137" cy="294799"/>
            </a:xfrm>
            <a:custGeom>
              <a:avLst/>
              <a:gdLst/>
              <a:ahLst/>
              <a:cxnLst/>
              <a:rect l="0" t="0" r="0" b="0"/>
              <a:pathLst>
                <a:path w="14137" h="294799">
                  <a:moveTo>
                    <a:pt x="8333" y="0"/>
                  </a:moveTo>
                  <a:lnTo>
                    <a:pt x="0" y="52050"/>
                  </a:lnTo>
                  <a:lnTo>
                    <a:pt x="1575" y="105109"/>
                  </a:lnTo>
                  <a:lnTo>
                    <a:pt x="6331" y="157875"/>
                  </a:lnTo>
                  <a:lnTo>
                    <a:pt x="10860" y="207435"/>
                  </a:lnTo>
                  <a:lnTo>
                    <a:pt x="14136" y="237253"/>
                  </a:lnTo>
                  <a:lnTo>
                    <a:pt x="833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605683" y="5001036"/>
              <a:ext cx="237012" cy="134846"/>
            </a:xfrm>
            <a:custGeom>
              <a:avLst/>
              <a:gdLst/>
              <a:ahLst/>
              <a:cxnLst/>
              <a:rect l="0" t="0" r="0" b="0"/>
              <a:pathLst>
                <a:path w="237012" h="134846">
                  <a:moveTo>
                    <a:pt x="237011" y="105285"/>
                  </a:moveTo>
                  <a:lnTo>
                    <a:pt x="194319" y="108404"/>
                  </a:lnTo>
                  <a:lnTo>
                    <a:pt x="134943" y="123243"/>
                  </a:lnTo>
                  <a:lnTo>
                    <a:pt x="73918" y="134845"/>
                  </a:lnTo>
                  <a:lnTo>
                    <a:pt x="49882" y="129731"/>
                  </a:lnTo>
                  <a:lnTo>
                    <a:pt x="38559" y="125092"/>
                  </a:lnTo>
                  <a:lnTo>
                    <a:pt x="22858" y="110579"/>
                  </a:lnTo>
                  <a:lnTo>
                    <a:pt x="17033" y="101795"/>
                  </a:lnTo>
                  <a:lnTo>
                    <a:pt x="3798" y="43849"/>
                  </a:lnTo>
                  <a:lnTo>
                    <a:pt x="0" y="24168"/>
                  </a:lnTo>
                  <a:lnTo>
                    <a:pt x="53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950681" y="4937865"/>
              <a:ext cx="184099" cy="257395"/>
            </a:xfrm>
            <a:custGeom>
              <a:avLst/>
              <a:gdLst/>
              <a:ahLst/>
              <a:cxnLst/>
              <a:rect l="0" t="0" r="0" b="0"/>
              <a:pathLst>
                <a:path w="184099" h="257395">
                  <a:moveTo>
                    <a:pt x="81526" y="21057"/>
                  </a:moveTo>
                  <a:lnTo>
                    <a:pt x="64758" y="15468"/>
                  </a:lnTo>
                  <a:lnTo>
                    <a:pt x="57479" y="16161"/>
                  </a:lnTo>
                  <a:lnTo>
                    <a:pt x="43153" y="23170"/>
                  </a:lnTo>
                  <a:lnTo>
                    <a:pt x="21933" y="45860"/>
                  </a:lnTo>
                  <a:lnTo>
                    <a:pt x="6417" y="80398"/>
                  </a:lnTo>
                  <a:lnTo>
                    <a:pt x="0" y="120268"/>
                  </a:lnTo>
                  <a:lnTo>
                    <a:pt x="6237" y="176831"/>
                  </a:lnTo>
                  <a:lnTo>
                    <a:pt x="16584" y="222540"/>
                  </a:lnTo>
                  <a:lnTo>
                    <a:pt x="27706" y="243576"/>
                  </a:lnTo>
                  <a:lnTo>
                    <a:pt x="36288" y="250122"/>
                  </a:lnTo>
                  <a:lnTo>
                    <a:pt x="58300" y="257394"/>
                  </a:lnTo>
                  <a:lnTo>
                    <a:pt x="91412" y="255899"/>
                  </a:lnTo>
                  <a:lnTo>
                    <a:pt x="109706" y="247874"/>
                  </a:lnTo>
                  <a:lnTo>
                    <a:pt x="162045" y="203269"/>
                  </a:lnTo>
                  <a:lnTo>
                    <a:pt x="177653" y="176821"/>
                  </a:lnTo>
                  <a:lnTo>
                    <a:pt x="184098" y="141169"/>
                  </a:lnTo>
                  <a:lnTo>
                    <a:pt x="177869" y="88370"/>
                  </a:lnTo>
                  <a:lnTo>
                    <a:pt x="167524" y="55039"/>
                  </a:lnTo>
                  <a:lnTo>
                    <a:pt x="148991" y="29826"/>
                  </a:lnTo>
                  <a:lnTo>
                    <a:pt x="1131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3" name="Freeform 172"/>
          <p:cNvSpPr/>
          <p:nvPr/>
        </p:nvSpPr>
        <p:spPr>
          <a:xfrm>
            <a:off x="2105699" y="3590217"/>
            <a:ext cx="294799" cy="894924"/>
          </a:xfrm>
          <a:custGeom>
            <a:avLst/>
            <a:gdLst/>
            <a:ahLst/>
            <a:cxnLst/>
            <a:rect l="0" t="0" r="0" b="0"/>
            <a:pathLst>
              <a:path w="294799" h="894924">
                <a:moveTo>
                  <a:pt x="294798" y="0"/>
                </a:moveTo>
                <a:lnTo>
                  <a:pt x="260051" y="61110"/>
                </a:lnTo>
                <a:lnTo>
                  <a:pt x="239154" y="115542"/>
                </a:lnTo>
                <a:lnTo>
                  <a:pt x="221165" y="171540"/>
                </a:lnTo>
                <a:lnTo>
                  <a:pt x="207074" y="225217"/>
                </a:lnTo>
                <a:lnTo>
                  <a:pt x="191855" y="280880"/>
                </a:lnTo>
                <a:lnTo>
                  <a:pt x="170652" y="336936"/>
                </a:lnTo>
                <a:lnTo>
                  <a:pt x="154852" y="398658"/>
                </a:lnTo>
                <a:lnTo>
                  <a:pt x="139296" y="458770"/>
                </a:lnTo>
                <a:lnTo>
                  <a:pt x="118026" y="518824"/>
                </a:lnTo>
                <a:lnTo>
                  <a:pt x="102212" y="581076"/>
                </a:lnTo>
                <a:lnTo>
                  <a:pt x="85787" y="629836"/>
                </a:lnTo>
                <a:lnTo>
                  <a:pt x="67682" y="691478"/>
                </a:lnTo>
                <a:lnTo>
                  <a:pt x="55279" y="740406"/>
                </a:lnTo>
                <a:lnTo>
                  <a:pt x="33839" y="799453"/>
                </a:lnTo>
                <a:lnTo>
                  <a:pt x="14335" y="860687"/>
                </a:lnTo>
                <a:lnTo>
                  <a:pt x="0" y="89492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9" name="Group 198"/>
          <p:cNvGrpSpPr/>
          <p:nvPr/>
        </p:nvGrpSpPr>
        <p:grpSpPr>
          <a:xfrm>
            <a:off x="5473600" y="4474611"/>
            <a:ext cx="3991132" cy="484312"/>
            <a:chOff x="5473600" y="4474611"/>
            <a:chExt cx="3991132" cy="484312"/>
          </a:xfrm>
        </p:grpSpPr>
        <p:sp>
          <p:nvSpPr>
            <p:cNvPr id="174" name="Freeform 173"/>
            <p:cNvSpPr/>
            <p:nvPr/>
          </p:nvSpPr>
          <p:spPr>
            <a:xfrm>
              <a:off x="5473600" y="4542082"/>
              <a:ext cx="197300" cy="329416"/>
            </a:xfrm>
            <a:custGeom>
              <a:avLst/>
              <a:gdLst/>
              <a:ahLst/>
              <a:cxnLst/>
              <a:rect l="0" t="0" r="0" b="0"/>
              <a:pathLst>
                <a:path w="197300" h="329416">
                  <a:moveTo>
                    <a:pt x="74918" y="27285"/>
                  </a:moveTo>
                  <a:lnTo>
                    <a:pt x="11584" y="90619"/>
                  </a:lnTo>
                  <a:lnTo>
                    <a:pt x="4620" y="97584"/>
                  </a:lnTo>
                  <a:lnTo>
                    <a:pt x="1146" y="97547"/>
                  </a:lnTo>
                  <a:lnTo>
                    <a:pt x="0" y="92844"/>
                  </a:lnTo>
                  <a:lnTo>
                    <a:pt x="406" y="85029"/>
                  </a:lnTo>
                  <a:lnTo>
                    <a:pt x="12156" y="57263"/>
                  </a:lnTo>
                  <a:lnTo>
                    <a:pt x="50695" y="10213"/>
                  </a:lnTo>
                  <a:lnTo>
                    <a:pt x="70782" y="2150"/>
                  </a:lnTo>
                  <a:lnTo>
                    <a:pt x="82689" y="0"/>
                  </a:lnTo>
                  <a:lnTo>
                    <a:pt x="102158" y="3850"/>
                  </a:lnTo>
                  <a:lnTo>
                    <a:pt x="126273" y="19172"/>
                  </a:lnTo>
                  <a:lnTo>
                    <a:pt x="133721" y="25386"/>
                  </a:lnTo>
                  <a:lnTo>
                    <a:pt x="141997" y="44769"/>
                  </a:lnTo>
                  <a:lnTo>
                    <a:pt x="144203" y="56488"/>
                  </a:lnTo>
                  <a:lnTo>
                    <a:pt x="140417" y="78869"/>
                  </a:lnTo>
                  <a:lnTo>
                    <a:pt x="125131" y="108080"/>
                  </a:lnTo>
                  <a:lnTo>
                    <a:pt x="111273" y="122856"/>
                  </a:lnTo>
                  <a:lnTo>
                    <a:pt x="90759" y="135411"/>
                  </a:lnTo>
                  <a:lnTo>
                    <a:pt x="92497" y="135634"/>
                  </a:lnTo>
                  <a:lnTo>
                    <a:pt x="97166" y="134613"/>
                  </a:lnTo>
                  <a:lnTo>
                    <a:pt x="120504" y="138765"/>
                  </a:lnTo>
                  <a:lnTo>
                    <a:pt x="144057" y="152993"/>
                  </a:lnTo>
                  <a:lnTo>
                    <a:pt x="180064" y="188711"/>
                  </a:lnTo>
                  <a:lnTo>
                    <a:pt x="187130" y="198074"/>
                  </a:lnTo>
                  <a:lnTo>
                    <a:pt x="194979" y="220955"/>
                  </a:lnTo>
                  <a:lnTo>
                    <a:pt x="197299" y="246722"/>
                  </a:lnTo>
                  <a:lnTo>
                    <a:pt x="194430" y="273772"/>
                  </a:lnTo>
                  <a:lnTo>
                    <a:pt x="186136" y="295152"/>
                  </a:lnTo>
                  <a:lnTo>
                    <a:pt x="180649" y="304129"/>
                  </a:lnTo>
                  <a:lnTo>
                    <a:pt x="165193" y="317223"/>
                  </a:lnTo>
                  <a:lnTo>
                    <a:pt x="145456" y="325772"/>
                  </a:lnTo>
                  <a:lnTo>
                    <a:pt x="109206" y="329415"/>
                  </a:lnTo>
                  <a:lnTo>
                    <a:pt x="68043" y="323878"/>
                  </a:lnTo>
                  <a:lnTo>
                    <a:pt x="43333" y="322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738031" y="48220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148642" y="4611482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31586" y="0"/>
                  </a:moveTo>
                  <a:lnTo>
                    <a:pt x="16932" y="58617"/>
                  </a:lnTo>
                  <a:lnTo>
                    <a:pt x="10624" y="112790"/>
                  </a:lnTo>
                  <a:lnTo>
                    <a:pt x="2445" y="16855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001243" y="4563778"/>
              <a:ext cx="336913" cy="47705"/>
            </a:xfrm>
            <a:custGeom>
              <a:avLst/>
              <a:gdLst/>
              <a:ahLst/>
              <a:cxnLst/>
              <a:rect l="0" t="0" r="0" b="0"/>
              <a:pathLst>
                <a:path w="336913" h="47705">
                  <a:moveTo>
                    <a:pt x="336912" y="5589"/>
                  </a:moveTo>
                  <a:lnTo>
                    <a:pt x="320144" y="0"/>
                  </a:lnTo>
                  <a:lnTo>
                    <a:pt x="302554" y="376"/>
                  </a:lnTo>
                  <a:lnTo>
                    <a:pt x="251486" y="4560"/>
                  </a:lnTo>
                  <a:lnTo>
                    <a:pt x="196567" y="10874"/>
                  </a:lnTo>
                  <a:lnTo>
                    <a:pt x="141430" y="20153"/>
                  </a:lnTo>
                  <a:lnTo>
                    <a:pt x="88049" y="30312"/>
                  </a:lnTo>
                  <a:lnTo>
                    <a:pt x="29524" y="36989"/>
                  </a:lnTo>
                  <a:lnTo>
                    <a:pt x="0" y="477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043357" y="4811523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8168" y="16788"/>
                  </a:lnTo>
                  <a:lnTo>
                    <a:pt x="156759" y="23333"/>
                  </a:lnTo>
                  <a:lnTo>
                    <a:pt x="95956" y="29955"/>
                  </a:lnTo>
                  <a:lnTo>
                    <a:pt x="38365" y="324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394577" y="4658535"/>
              <a:ext cx="143621" cy="188665"/>
            </a:xfrm>
            <a:custGeom>
              <a:avLst/>
              <a:gdLst/>
              <a:ahLst/>
              <a:cxnLst/>
              <a:rect l="0" t="0" r="0" b="0"/>
              <a:pathLst>
                <a:path w="143621" h="188665">
                  <a:moveTo>
                    <a:pt x="143620" y="5589"/>
                  </a:moveTo>
                  <a:lnTo>
                    <a:pt x="126852" y="0"/>
                  </a:lnTo>
                  <a:lnTo>
                    <a:pt x="94068" y="2113"/>
                  </a:lnTo>
                  <a:lnTo>
                    <a:pt x="49473" y="21713"/>
                  </a:lnTo>
                  <a:lnTo>
                    <a:pt x="1891" y="54997"/>
                  </a:lnTo>
                  <a:lnTo>
                    <a:pt x="0" y="60754"/>
                  </a:lnTo>
                  <a:lnTo>
                    <a:pt x="2250" y="65763"/>
                  </a:lnTo>
                  <a:lnTo>
                    <a:pt x="14108" y="74447"/>
                  </a:lnTo>
                  <a:lnTo>
                    <a:pt x="76632" y="97889"/>
                  </a:lnTo>
                  <a:lnTo>
                    <a:pt x="102844" y="116905"/>
                  </a:lnTo>
                  <a:lnTo>
                    <a:pt x="118089" y="134611"/>
                  </a:lnTo>
                  <a:lnTo>
                    <a:pt x="121919" y="145416"/>
                  </a:lnTo>
                  <a:lnTo>
                    <a:pt x="123057" y="169900"/>
                  </a:lnTo>
                  <a:lnTo>
                    <a:pt x="118213" y="178301"/>
                  </a:lnTo>
                  <a:lnTo>
                    <a:pt x="110305" y="183901"/>
                  </a:lnTo>
                  <a:lnTo>
                    <a:pt x="100352" y="187635"/>
                  </a:lnTo>
                  <a:lnTo>
                    <a:pt x="79936" y="188664"/>
                  </a:lnTo>
                  <a:lnTo>
                    <a:pt x="38334" y="184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574510" y="4716767"/>
              <a:ext cx="118381" cy="136545"/>
            </a:xfrm>
            <a:custGeom>
              <a:avLst/>
              <a:gdLst/>
              <a:ahLst/>
              <a:cxnLst/>
              <a:rect l="0" t="0" r="0" b="0"/>
              <a:pathLst>
                <a:path w="118381" h="136545">
                  <a:moveTo>
                    <a:pt x="111085" y="10528"/>
                  </a:moveTo>
                  <a:lnTo>
                    <a:pt x="94318" y="4939"/>
                  </a:lnTo>
                  <a:lnTo>
                    <a:pt x="76727" y="5314"/>
                  </a:lnTo>
                  <a:lnTo>
                    <a:pt x="36839" y="15087"/>
                  </a:lnTo>
                  <a:lnTo>
                    <a:pt x="11228" y="30466"/>
                  </a:lnTo>
                  <a:lnTo>
                    <a:pt x="5909" y="39028"/>
                  </a:lnTo>
                  <a:lnTo>
                    <a:pt x="0" y="61019"/>
                  </a:lnTo>
                  <a:lnTo>
                    <a:pt x="2262" y="99708"/>
                  </a:lnTo>
                  <a:lnTo>
                    <a:pt x="13587" y="120743"/>
                  </a:lnTo>
                  <a:lnTo>
                    <a:pt x="21520" y="129628"/>
                  </a:lnTo>
                  <a:lnTo>
                    <a:pt x="32658" y="134382"/>
                  </a:lnTo>
                  <a:lnTo>
                    <a:pt x="60631" y="136544"/>
                  </a:lnTo>
                  <a:lnTo>
                    <a:pt x="83202" y="130486"/>
                  </a:lnTo>
                  <a:lnTo>
                    <a:pt x="92497" y="125595"/>
                  </a:lnTo>
                  <a:lnTo>
                    <a:pt x="105943" y="107682"/>
                  </a:lnTo>
                  <a:lnTo>
                    <a:pt x="114649" y="84123"/>
                  </a:lnTo>
                  <a:lnTo>
                    <a:pt x="118380" y="45722"/>
                  </a:lnTo>
                  <a:lnTo>
                    <a:pt x="115108" y="22660"/>
                  </a:lnTo>
                  <a:lnTo>
                    <a:pt x="111427" y="15107"/>
                  </a:lnTo>
                  <a:lnTo>
                    <a:pt x="106634" y="10071"/>
                  </a:lnTo>
                  <a:lnTo>
                    <a:pt x="900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748792" y="4474611"/>
              <a:ext cx="10504" cy="368499"/>
            </a:xfrm>
            <a:custGeom>
              <a:avLst/>
              <a:gdLst/>
              <a:ahLst/>
              <a:cxnLst/>
              <a:rect l="0" t="0" r="0" b="0"/>
              <a:pathLst>
                <a:path w="10504" h="368499">
                  <a:moveTo>
                    <a:pt x="10503" y="0"/>
                  </a:moveTo>
                  <a:lnTo>
                    <a:pt x="1438" y="58617"/>
                  </a:lnTo>
                  <a:lnTo>
                    <a:pt x="264" y="113961"/>
                  </a:lnTo>
                  <a:lnTo>
                    <a:pt x="61" y="164138"/>
                  </a:lnTo>
                  <a:lnTo>
                    <a:pt x="0" y="221769"/>
                  </a:lnTo>
                  <a:lnTo>
                    <a:pt x="1152" y="275239"/>
                  </a:lnTo>
                  <a:lnTo>
                    <a:pt x="8310" y="332702"/>
                  </a:lnTo>
                  <a:lnTo>
                    <a:pt x="10503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816911" y="4711653"/>
              <a:ext cx="216126" cy="131457"/>
            </a:xfrm>
            <a:custGeom>
              <a:avLst/>
              <a:gdLst/>
              <a:ahLst/>
              <a:cxnLst/>
              <a:rect l="0" t="0" r="0" b="0"/>
              <a:pathLst>
                <a:path w="216126" h="131457">
                  <a:moveTo>
                    <a:pt x="152954" y="78813"/>
                  </a:moveTo>
                  <a:lnTo>
                    <a:pt x="132711" y="34850"/>
                  </a:lnTo>
                  <a:lnTo>
                    <a:pt x="113551" y="10155"/>
                  </a:lnTo>
                  <a:lnTo>
                    <a:pt x="90598" y="1505"/>
                  </a:lnTo>
                  <a:lnTo>
                    <a:pt x="63239" y="0"/>
                  </a:lnTo>
                  <a:lnTo>
                    <a:pt x="39382" y="7131"/>
                  </a:lnTo>
                  <a:lnTo>
                    <a:pt x="20200" y="21218"/>
                  </a:lnTo>
                  <a:lnTo>
                    <a:pt x="11809" y="29888"/>
                  </a:lnTo>
                  <a:lnTo>
                    <a:pt x="2485" y="51999"/>
                  </a:lnTo>
                  <a:lnTo>
                    <a:pt x="0" y="64446"/>
                  </a:lnTo>
                  <a:lnTo>
                    <a:pt x="3476" y="87636"/>
                  </a:lnTo>
                  <a:lnTo>
                    <a:pt x="7679" y="98733"/>
                  </a:lnTo>
                  <a:lnTo>
                    <a:pt x="21707" y="114183"/>
                  </a:lnTo>
                  <a:lnTo>
                    <a:pt x="30361" y="119940"/>
                  </a:lnTo>
                  <a:lnTo>
                    <a:pt x="49335" y="123218"/>
                  </a:lnTo>
                  <a:lnTo>
                    <a:pt x="69467" y="119605"/>
                  </a:lnTo>
                  <a:lnTo>
                    <a:pt x="90112" y="110201"/>
                  </a:lnTo>
                  <a:lnTo>
                    <a:pt x="115877" y="86163"/>
                  </a:lnTo>
                  <a:lnTo>
                    <a:pt x="132739" y="51225"/>
                  </a:lnTo>
                  <a:lnTo>
                    <a:pt x="137138" y="47553"/>
                  </a:lnTo>
                  <a:lnTo>
                    <a:pt x="141241" y="49785"/>
                  </a:lnTo>
                  <a:lnTo>
                    <a:pt x="172512" y="105575"/>
                  </a:lnTo>
                  <a:lnTo>
                    <a:pt x="216125" y="131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076609" y="4558839"/>
              <a:ext cx="19599" cy="273742"/>
            </a:xfrm>
            <a:custGeom>
              <a:avLst/>
              <a:gdLst/>
              <a:ahLst/>
              <a:cxnLst/>
              <a:rect l="0" t="0" r="0" b="0"/>
              <a:pathLst>
                <a:path w="19599" h="273742">
                  <a:moveTo>
                    <a:pt x="9070" y="0"/>
                  </a:moveTo>
                  <a:lnTo>
                    <a:pt x="4" y="58617"/>
                  </a:lnTo>
                  <a:lnTo>
                    <a:pt x="0" y="113961"/>
                  </a:lnTo>
                  <a:lnTo>
                    <a:pt x="6932" y="176885"/>
                  </a:lnTo>
                  <a:lnTo>
                    <a:pt x="14237" y="234722"/>
                  </a:lnTo>
                  <a:lnTo>
                    <a:pt x="1959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959337" y="4632538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09" y="5590"/>
                  </a:lnTo>
                  <a:lnTo>
                    <a:pt x="118836" y="10723"/>
                  </a:lnTo>
                  <a:lnTo>
                    <a:pt x="63074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193877" y="4660077"/>
              <a:ext cx="172369" cy="168077"/>
            </a:xfrm>
            <a:custGeom>
              <a:avLst/>
              <a:gdLst/>
              <a:ahLst/>
              <a:cxnLst/>
              <a:rect l="0" t="0" r="0" b="0"/>
              <a:pathLst>
                <a:path w="172369" h="168077">
                  <a:moveTo>
                    <a:pt x="39200" y="67218"/>
                  </a:moveTo>
                  <a:lnTo>
                    <a:pt x="97818" y="67218"/>
                  </a:lnTo>
                  <a:lnTo>
                    <a:pt x="138197" y="61629"/>
                  </a:lnTo>
                  <a:lnTo>
                    <a:pt x="159628" y="52646"/>
                  </a:lnTo>
                  <a:lnTo>
                    <a:pt x="168618" y="46975"/>
                  </a:lnTo>
                  <a:lnTo>
                    <a:pt x="172272" y="40854"/>
                  </a:lnTo>
                  <a:lnTo>
                    <a:pt x="172368" y="34434"/>
                  </a:lnTo>
                  <a:lnTo>
                    <a:pt x="170093" y="27815"/>
                  </a:lnTo>
                  <a:lnTo>
                    <a:pt x="158206" y="17340"/>
                  </a:lnTo>
                  <a:lnTo>
                    <a:pt x="121979" y="1083"/>
                  </a:lnTo>
                  <a:lnTo>
                    <a:pt x="98608" y="0"/>
                  </a:lnTo>
                  <a:lnTo>
                    <a:pt x="73793" y="4588"/>
                  </a:lnTo>
                  <a:lnTo>
                    <a:pt x="41261" y="20325"/>
                  </a:lnTo>
                  <a:lnTo>
                    <a:pt x="24128" y="33119"/>
                  </a:lnTo>
                  <a:lnTo>
                    <a:pt x="6919" y="59064"/>
                  </a:lnTo>
                  <a:lnTo>
                    <a:pt x="0" y="94568"/>
                  </a:lnTo>
                  <a:lnTo>
                    <a:pt x="3539" y="129134"/>
                  </a:lnTo>
                  <a:lnTo>
                    <a:pt x="15162" y="147769"/>
                  </a:lnTo>
                  <a:lnTo>
                    <a:pt x="23175" y="156013"/>
                  </a:lnTo>
                  <a:lnTo>
                    <a:pt x="44556" y="165174"/>
                  </a:lnTo>
                  <a:lnTo>
                    <a:pt x="67317" y="168076"/>
                  </a:lnTo>
                  <a:lnTo>
                    <a:pt x="102372" y="1619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672256" y="4548311"/>
              <a:ext cx="24076" cy="284270"/>
            </a:xfrm>
            <a:custGeom>
              <a:avLst/>
              <a:gdLst/>
              <a:ahLst/>
              <a:cxnLst/>
              <a:rect l="0" t="0" r="0" b="0"/>
              <a:pathLst>
                <a:path w="24076" h="284270">
                  <a:moveTo>
                    <a:pt x="13547" y="0"/>
                  </a:moveTo>
                  <a:lnTo>
                    <a:pt x="2369" y="16767"/>
                  </a:lnTo>
                  <a:lnTo>
                    <a:pt x="0" y="34358"/>
                  </a:lnTo>
                  <a:lnTo>
                    <a:pt x="2422" y="85425"/>
                  </a:lnTo>
                  <a:lnTo>
                    <a:pt x="2842" y="134755"/>
                  </a:lnTo>
                  <a:lnTo>
                    <a:pt x="8556" y="186416"/>
                  </a:lnTo>
                  <a:lnTo>
                    <a:pt x="13731" y="245529"/>
                  </a:lnTo>
                  <a:lnTo>
                    <a:pt x="2407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559461" y="4706238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199464" y="7409"/>
                  </a:lnTo>
                  <a:lnTo>
                    <a:pt x="137748" y="976"/>
                  </a:lnTo>
                  <a:lnTo>
                    <a:pt x="75606" y="193"/>
                  </a:lnTo>
                  <a:lnTo>
                    <a:pt x="35270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785499" y="4485140"/>
              <a:ext cx="163517" cy="315855"/>
            </a:xfrm>
            <a:custGeom>
              <a:avLst/>
              <a:gdLst/>
              <a:ahLst/>
              <a:cxnLst/>
              <a:rect l="0" t="0" r="0" b="0"/>
              <a:pathLst>
                <a:path w="163517" h="315855">
                  <a:moveTo>
                    <a:pt x="5589" y="0"/>
                  </a:moveTo>
                  <a:lnTo>
                    <a:pt x="0" y="16767"/>
                  </a:lnTo>
                  <a:lnTo>
                    <a:pt x="4441" y="63450"/>
                  </a:lnTo>
                  <a:lnTo>
                    <a:pt x="16584" y="121544"/>
                  </a:lnTo>
                  <a:lnTo>
                    <a:pt x="32557" y="180692"/>
                  </a:lnTo>
                  <a:lnTo>
                    <a:pt x="39382" y="240759"/>
                  </a:lnTo>
                  <a:lnTo>
                    <a:pt x="46060" y="298031"/>
                  </a:lnTo>
                  <a:lnTo>
                    <a:pt x="45437" y="303972"/>
                  </a:lnTo>
                  <a:lnTo>
                    <a:pt x="43853" y="304423"/>
                  </a:lnTo>
                  <a:lnTo>
                    <a:pt x="41627" y="301215"/>
                  </a:lnTo>
                  <a:lnTo>
                    <a:pt x="38493" y="274342"/>
                  </a:lnTo>
                  <a:lnTo>
                    <a:pt x="48801" y="221178"/>
                  </a:lnTo>
                  <a:lnTo>
                    <a:pt x="61958" y="179000"/>
                  </a:lnTo>
                  <a:lnTo>
                    <a:pt x="67734" y="173145"/>
                  </a:lnTo>
                  <a:lnTo>
                    <a:pt x="75096" y="170413"/>
                  </a:lnTo>
                  <a:lnTo>
                    <a:pt x="83512" y="169760"/>
                  </a:lnTo>
                  <a:lnTo>
                    <a:pt x="99103" y="175274"/>
                  </a:lnTo>
                  <a:lnTo>
                    <a:pt x="106537" y="180020"/>
                  </a:lnTo>
                  <a:lnTo>
                    <a:pt x="117915" y="194653"/>
                  </a:lnTo>
                  <a:lnTo>
                    <a:pt x="154829" y="254448"/>
                  </a:lnTo>
                  <a:lnTo>
                    <a:pt x="163516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991130" y="4621784"/>
              <a:ext cx="129397" cy="210797"/>
            </a:xfrm>
            <a:custGeom>
              <a:avLst/>
              <a:gdLst/>
              <a:ahLst/>
              <a:cxnLst/>
              <a:rect l="0" t="0" r="0" b="0"/>
              <a:pathLst>
                <a:path w="129397" h="210797">
                  <a:moveTo>
                    <a:pt x="0" y="126568"/>
                  </a:moveTo>
                  <a:lnTo>
                    <a:pt x="37478" y="118235"/>
                  </a:lnTo>
                  <a:lnTo>
                    <a:pt x="61110" y="114676"/>
                  </a:lnTo>
                  <a:lnTo>
                    <a:pt x="92976" y="99518"/>
                  </a:lnTo>
                  <a:lnTo>
                    <a:pt x="109953" y="86859"/>
                  </a:lnTo>
                  <a:lnTo>
                    <a:pt x="127075" y="60990"/>
                  </a:lnTo>
                  <a:lnTo>
                    <a:pt x="129396" y="41270"/>
                  </a:lnTo>
                  <a:lnTo>
                    <a:pt x="125359" y="21977"/>
                  </a:lnTo>
                  <a:lnTo>
                    <a:pt x="115767" y="5604"/>
                  </a:lnTo>
                  <a:lnTo>
                    <a:pt x="108763" y="1472"/>
                  </a:lnTo>
                  <a:lnTo>
                    <a:pt x="91623" y="0"/>
                  </a:lnTo>
                  <a:lnTo>
                    <a:pt x="72306" y="9484"/>
                  </a:lnTo>
                  <a:lnTo>
                    <a:pt x="62242" y="16927"/>
                  </a:lnTo>
                  <a:lnTo>
                    <a:pt x="47940" y="37674"/>
                  </a:lnTo>
                  <a:lnTo>
                    <a:pt x="26503" y="95538"/>
                  </a:lnTo>
                  <a:lnTo>
                    <a:pt x="23840" y="134791"/>
                  </a:lnTo>
                  <a:lnTo>
                    <a:pt x="27363" y="162198"/>
                  </a:lnTo>
                  <a:lnTo>
                    <a:pt x="32280" y="172548"/>
                  </a:lnTo>
                  <a:lnTo>
                    <a:pt x="47101" y="187168"/>
                  </a:lnTo>
                  <a:lnTo>
                    <a:pt x="84227" y="210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285927" y="4569367"/>
              <a:ext cx="168457" cy="327552"/>
            </a:xfrm>
            <a:custGeom>
              <a:avLst/>
              <a:gdLst/>
              <a:ahLst/>
              <a:cxnLst/>
              <a:rect l="0" t="0" r="0" b="0"/>
              <a:pathLst>
                <a:path w="168457" h="327552">
                  <a:moveTo>
                    <a:pt x="0" y="0"/>
                  </a:moveTo>
                  <a:lnTo>
                    <a:pt x="2339" y="40858"/>
                  </a:lnTo>
                  <a:lnTo>
                    <a:pt x="19786" y="101441"/>
                  </a:lnTo>
                  <a:lnTo>
                    <a:pt x="34844" y="163538"/>
                  </a:lnTo>
                  <a:lnTo>
                    <a:pt x="49084" y="224070"/>
                  </a:lnTo>
                  <a:lnTo>
                    <a:pt x="63161" y="275368"/>
                  </a:lnTo>
                  <a:lnTo>
                    <a:pt x="77207" y="324626"/>
                  </a:lnTo>
                  <a:lnTo>
                    <a:pt x="81887" y="327551"/>
                  </a:lnTo>
                  <a:lnTo>
                    <a:pt x="87347" y="324823"/>
                  </a:lnTo>
                  <a:lnTo>
                    <a:pt x="93326" y="318324"/>
                  </a:lnTo>
                  <a:lnTo>
                    <a:pt x="107332" y="286821"/>
                  </a:lnTo>
                  <a:lnTo>
                    <a:pt x="117817" y="223630"/>
                  </a:lnTo>
                  <a:lnTo>
                    <a:pt x="130247" y="168306"/>
                  </a:lnTo>
                  <a:lnTo>
                    <a:pt x="143968" y="108289"/>
                  </a:lnTo>
                  <a:lnTo>
                    <a:pt x="154442" y="5964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456678" y="4705136"/>
              <a:ext cx="155634" cy="169559"/>
            </a:xfrm>
            <a:custGeom>
              <a:avLst/>
              <a:gdLst/>
              <a:ahLst/>
              <a:cxnLst/>
              <a:rect l="0" t="0" r="0" b="0"/>
              <a:pathLst>
                <a:path w="155634" h="169559">
                  <a:moveTo>
                    <a:pt x="102991" y="64273"/>
                  </a:moveTo>
                  <a:lnTo>
                    <a:pt x="82747" y="20311"/>
                  </a:lnTo>
                  <a:lnTo>
                    <a:pt x="67087" y="6520"/>
                  </a:lnTo>
                  <a:lnTo>
                    <a:pt x="57998" y="1204"/>
                  </a:lnTo>
                  <a:lnTo>
                    <a:pt x="49598" y="0"/>
                  </a:lnTo>
                  <a:lnTo>
                    <a:pt x="34027" y="4902"/>
                  </a:lnTo>
                  <a:lnTo>
                    <a:pt x="22427" y="17998"/>
                  </a:lnTo>
                  <a:lnTo>
                    <a:pt x="5448" y="55002"/>
                  </a:lnTo>
                  <a:lnTo>
                    <a:pt x="0" y="91292"/>
                  </a:lnTo>
                  <a:lnTo>
                    <a:pt x="3974" y="126091"/>
                  </a:lnTo>
                  <a:lnTo>
                    <a:pt x="8903" y="134731"/>
                  </a:lnTo>
                  <a:lnTo>
                    <a:pt x="23740" y="147450"/>
                  </a:lnTo>
                  <a:lnTo>
                    <a:pt x="32609" y="150140"/>
                  </a:lnTo>
                  <a:lnTo>
                    <a:pt x="51822" y="150009"/>
                  </a:lnTo>
                  <a:lnTo>
                    <a:pt x="59520" y="145997"/>
                  </a:lnTo>
                  <a:lnTo>
                    <a:pt x="71192" y="132181"/>
                  </a:lnTo>
                  <a:lnTo>
                    <a:pt x="84340" y="99081"/>
                  </a:lnTo>
                  <a:lnTo>
                    <a:pt x="88217" y="94498"/>
                  </a:lnTo>
                  <a:lnTo>
                    <a:pt x="91972" y="94951"/>
                  </a:lnTo>
                  <a:lnTo>
                    <a:pt x="95644" y="98763"/>
                  </a:lnTo>
                  <a:lnTo>
                    <a:pt x="122589" y="153156"/>
                  </a:lnTo>
                  <a:lnTo>
                    <a:pt x="135488" y="162268"/>
                  </a:lnTo>
                  <a:lnTo>
                    <a:pt x="155633" y="1695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654425" y="4727295"/>
              <a:ext cx="52643" cy="170734"/>
            </a:xfrm>
            <a:custGeom>
              <a:avLst/>
              <a:gdLst/>
              <a:ahLst/>
              <a:cxnLst/>
              <a:rect l="0" t="0" r="0" b="0"/>
              <a:pathLst>
                <a:path w="52643" h="170734">
                  <a:moveTo>
                    <a:pt x="0" y="42114"/>
                  </a:moveTo>
                  <a:lnTo>
                    <a:pt x="5589" y="104207"/>
                  </a:lnTo>
                  <a:lnTo>
                    <a:pt x="21331" y="157786"/>
                  </a:lnTo>
                  <a:lnTo>
                    <a:pt x="25858" y="170733"/>
                  </a:lnTo>
                  <a:lnTo>
                    <a:pt x="13227" y="117611"/>
                  </a:lnTo>
                  <a:lnTo>
                    <a:pt x="1972" y="57819"/>
                  </a:lnTo>
                  <a:lnTo>
                    <a:pt x="7116" y="37006"/>
                  </a:lnTo>
                  <a:lnTo>
                    <a:pt x="11763" y="28180"/>
                  </a:lnTo>
                  <a:lnTo>
                    <a:pt x="26285" y="15254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806763" y="4800994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4044" y="72326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801823" y="4674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893376" y="4779226"/>
              <a:ext cx="171661" cy="158640"/>
            </a:xfrm>
            <a:custGeom>
              <a:avLst/>
              <a:gdLst/>
              <a:ahLst/>
              <a:cxnLst/>
              <a:rect l="0" t="0" r="0" b="0"/>
              <a:pathLst>
                <a:path w="171661" h="158640">
                  <a:moveTo>
                    <a:pt x="87432" y="42826"/>
                  </a:moveTo>
                  <a:lnTo>
                    <a:pt x="77857" y="18779"/>
                  </a:lnTo>
                  <a:lnTo>
                    <a:pt x="67189" y="4452"/>
                  </a:lnTo>
                  <a:lnTo>
                    <a:pt x="59899" y="865"/>
                  </a:lnTo>
                  <a:lnTo>
                    <a:pt x="42440" y="0"/>
                  </a:lnTo>
                  <a:lnTo>
                    <a:pt x="26102" y="6634"/>
                  </a:lnTo>
                  <a:lnTo>
                    <a:pt x="18469" y="11679"/>
                  </a:lnTo>
                  <a:lnTo>
                    <a:pt x="6869" y="26643"/>
                  </a:lnTo>
                  <a:lnTo>
                    <a:pt x="2138" y="35547"/>
                  </a:lnTo>
                  <a:lnTo>
                    <a:pt x="0" y="61038"/>
                  </a:lnTo>
                  <a:lnTo>
                    <a:pt x="4120" y="88355"/>
                  </a:lnTo>
                  <a:lnTo>
                    <a:pt x="13750" y="108294"/>
                  </a:lnTo>
                  <a:lnTo>
                    <a:pt x="20763" y="113378"/>
                  </a:lnTo>
                  <a:lnTo>
                    <a:pt x="28948" y="115596"/>
                  </a:lnTo>
                  <a:lnTo>
                    <a:pt x="37914" y="115906"/>
                  </a:lnTo>
                  <a:lnTo>
                    <a:pt x="45062" y="111433"/>
                  </a:lnTo>
                  <a:lnTo>
                    <a:pt x="56122" y="93985"/>
                  </a:lnTo>
                  <a:lnTo>
                    <a:pt x="70416" y="60080"/>
                  </a:lnTo>
                  <a:lnTo>
                    <a:pt x="68951" y="65702"/>
                  </a:lnTo>
                  <a:lnTo>
                    <a:pt x="73759" y="79899"/>
                  </a:lnTo>
                  <a:lnTo>
                    <a:pt x="95910" y="112020"/>
                  </a:lnTo>
                  <a:lnTo>
                    <a:pt x="123985" y="139725"/>
                  </a:lnTo>
                  <a:lnTo>
                    <a:pt x="155873" y="154556"/>
                  </a:lnTo>
                  <a:lnTo>
                    <a:pt x="171660" y="1586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9054507" y="4632538"/>
              <a:ext cx="171564" cy="296778"/>
            </a:xfrm>
            <a:custGeom>
              <a:avLst/>
              <a:gdLst/>
              <a:ahLst/>
              <a:cxnLst/>
              <a:rect l="0" t="0" r="0" b="0"/>
              <a:pathLst>
                <a:path w="171564" h="296778">
                  <a:moveTo>
                    <a:pt x="0" y="0"/>
                  </a:moveTo>
                  <a:lnTo>
                    <a:pt x="3119" y="42692"/>
                  </a:lnTo>
                  <a:lnTo>
                    <a:pt x="14655" y="95521"/>
                  </a:lnTo>
                  <a:lnTo>
                    <a:pt x="24749" y="145156"/>
                  </a:lnTo>
                  <a:lnTo>
                    <a:pt x="35150" y="196907"/>
                  </a:lnTo>
                  <a:lnTo>
                    <a:pt x="45640" y="238108"/>
                  </a:lnTo>
                  <a:lnTo>
                    <a:pt x="45635" y="244136"/>
                  </a:lnTo>
                  <a:lnTo>
                    <a:pt x="43291" y="245816"/>
                  </a:lnTo>
                  <a:lnTo>
                    <a:pt x="39390" y="244596"/>
                  </a:lnTo>
                  <a:lnTo>
                    <a:pt x="37958" y="240273"/>
                  </a:lnTo>
                  <a:lnTo>
                    <a:pt x="41533" y="217422"/>
                  </a:lnTo>
                  <a:lnTo>
                    <a:pt x="46925" y="198408"/>
                  </a:lnTo>
                  <a:lnTo>
                    <a:pt x="52341" y="190764"/>
                  </a:lnTo>
                  <a:lnTo>
                    <a:pt x="67717" y="179151"/>
                  </a:lnTo>
                  <a:lnTo>
                    <a:pt x="76730" y="177926"/>
                  </a:lnTo>
                  <a:lnTo>
                    <a:pt x="126741" y="193115"/>
                  </a:lnTo>
                  <a:lnTo>
                    <a:pt x="144457" y="206322"/>
                  </a:lnTo>
                  <a:lnTo>
                    <a:pt x="158960" y="223890"/>
                  </a:lnTo>
                  <a:lnTo>
                    <a:pt x="169305" y="243396"/>
                  </a:lnTo>
                  <a:lnTo>
                    <a:pt x="171563" y="263764"/>
                  </a:lnTo>
                  <a:lnTo>
                    <a:pt x="170528" y="274109"/>
                  </a:lnTo>
                  <a:lnTo>
                    <a:pt x="166328" y="282175"/>
                  </a:lnTo>
                  <a:lnTo>
                    <a:pt x="152303" y="294257"/>
                  </a:lnTo>
                  <a:lnTo>
                    <a:pt x="143649" y="296777"/>
                  </a:lnTo>
                  <a:lnTo>
                    <a:pt x="124676" y="296458"/>
                  </a:lnTo>
                  <a:lnTo>
                    <a:pt x="76600" y="283564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9233492" y="4611482"/>
              <a:ext cx="42115" cy="294798"/>
            </a:xfrm>
            <a:custGeom>
              <a:avLst/>
              <a:gdLst/>
              <a:ahLst/>
              <a:cxnLst/>
              <a:rect l="0" t="0" r="0" b="0"/>
              <a:pathLst>
                <a:path w="42115" h="294798">
                  <a:moveTo>
                    <a:pt x="0" y="0"/>
                  </a:moveTo>
                  <a:lnTo>
                    <a:pt x="5589" y="58617"/>
                  </a:lnTo>
                  <a:lnTo>
                    <a:pt x="17958" y="121196"/>
                  </a:lnTo>
                  <a:lnTo>
                    <a:pt x="28198" y="171350"/>
                  </a:lnTo>
                  <a:lnTo>
                    <a:pt x="39018" y="230812"/>
                  </a:lnTo>
                  <a:lnTo>
                    <a:pt x="41197" y="267260"/>
                  </a:lnTo>
                  <a:lnTo>
                    <a:pt x="42114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9328249" y="4794982"/>
              <a:ext cx="136483" cy="163941"/>
            </a:xfrm>
            <a:custGeom>
              <a:avLst/>
              <a:gdLst/>
              <a:ahLst/>
              <a:cxnLst/>
              <a:rect l="0" t="0" r="0" b="0"/>
              <a:pathLst>
                <a:path w="136483" h="163941">
                  <a:moveTo>
                    <a:pt x="0" y="58655"/>
                  </a:moveTo>
                  <a:lnTo>
                    <a:pt x="33622" y="73126"/>
                  </a:lnTo>
                  <a:lnTo>
                    <a:pt x="71833" y="76591"/>
                  </a:lnTo>
                  <a:lnTo>
                    <a:pt x="110451" y="69559"/>
                  </a:lnTo>
                  <a:lnTo>
                    <a:pt x="129417" y="59212"/>
                  </a:lnTo>
                  <a:lnTo>
                    <a:pt x="134242" y="52007"/>
                  </a:lnTo>
                  <a:lnTo>
                    <a:pt x="136482" y="34643"/>
                  </a:lnTo>
                  <a:lnTo>
                    <a:pt x="130458" y="18347"/>
                  </a:lnTo>
                  <a:lnTo>
                    <a:pt x="125577" y="10726"/>
                  </a:lnTo>
                  <a:lnTo>
                    <a:pt x="117643" y="5645"/>
                  </a:lnTo>
                  <a:lnTo>
                    <a:pt x="96349" y="0"/>
                  </a:lnTo>
                  <a:lnTo>
                    <a:pt x="63642" y="2411"/>
                  </a:lnTo>
                  <a:lnTo>
                    <a:pt x="45443" y="10651"/>
                  </a:lnTo>
                  <a:lnTo>
                    <a:pt x="29555" y="23282"/>
                  </a:lnTo>
                  <a:lnTo>
                    <a:pt x="14695" y="40594"/>
                  </a:lnTo>
                  <a:lnTo>
                    <a:pt x="6531" y="63106"/>
                  </a:lnTo>
                  <a:lnTo>
                    <a:pt x="4354" y="75661"/>
                  </a:lnTo>
                  <a:lnTo>
                    <a:pt x="8174" y="95849"/>
                  </a:lnTo>
                  <a:lnTo>
                    <a:pt x="23479" y="120368"/>
                  </a:lnTo>
                  <a:lnTo>
                    <a:pt x="37341" y="134046"/>
                  </a:lnTo>
                  <a:lnTo>
                    <a:pt x="96263" y="160509"/>
                  </a:lnTo>
                  <a:lnTo>
                    <a:pt x="105285" y="1639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1642445" y="4695709"/>
            <a:ext cx="1568747" cy="1126551"/>
            <a:chOff x="1642445" y="4695709"/>
            <a:chExt cx="1568747" cy="1126551"/>
          </a:xfrm>
        </p:grpSpPr>
        <p:sp>
          <p:nvSpPr>
            <p:cNvPr id="200" name="Freeform 199"/>
            <p:cNvSpPr/>
            <p:nvPr/>
          </p:nvSpPr>
          <p:spPr>
            <a:xfrm>
              <a:off x="1853015" y="5338079"/>
              <a:ext cx="421141" cy="20927"/>
            </a:xfrm>
            <a:custGeom>
              <a:avLst/>
              <a:gdLst/>
              <a:ahLst/>
              <a:cxnLst/>
              <a:rect l="0" t="0" r="0" b="0"/>
              <a:pathLst>
                <a:path w="421141" h="20927">
                  <a:moveTo>
                    <a:pt x="421140" y="20926"/>
                  </a:moveTo>
                  <a:lnTo>
                    <a:pt x="383662" y="12593"/>
                  </a:lnTo>
                  <a:lnTo>
                    <a:pt x="332239" y="10831"/>
                  </a:lnTo>
                  <a:lnTo>
                    <a:pt x="275851" y="3247"/>
                  </a:lnTo>
                  <a:lnTo>
                    <a:pt x="212720" y="536"/>
                  </a:lnTo>
                  <a:lnTo>
                    <a:pt x="154843" y="0"/>
                  </a:lnTo>
                  <a:lnTo>
                    <a:pt x="99520" y="5961"/>
                  </a:lnTo>
                  <a:lnTo>
                    <a:pt x="53584" y="4539"/>
                  </a:lnTo>
                  <a:lnTo>
                    <a:pt x="0" y="10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935232" y="5489664"/>
              <a:ext cx="170468" cy="299289"/>
            </a:xfrm>
            <a:custGeom>
              <a:avLst/>
              <a:gdLst/>
              <a:ahLst/>
              <a:cxnLst/>
              <a:rect l="0" t="0" r="0" b="0"/>
              <a:pathLst>
                <a:path w="170468" h="299289">
                  <a:moveTo>
                    <a:pt x="170467" y="37797"/>
                  </a:moveTo>
                  <a:lnTo>
                    <a:pt x="160892" y="61844"/>
                  </a:lnTo>
                  <a:lnTo>
                    <a:pt x="117470" y="122918"/>
                  </a:lnTo>
                  <a:lnTo>
                    <a:pt x="78799" y="176941"/>
                  </a:lnTo>
                  <a:lnTo>
                    <a:pt x="53674" y="228779"/>
                  </a:lnTo>
                  <a:lnTo>
                    <a:pt x="53438" y="254089"/>
                  </a:lnTo>
                  <a:lnTo>
                    <a:pt x="65472" y="289057"/>
                  </a:lnTo>
                  <a:lnTo>
                    <a:pt x="73564" y="295381"/>
                  </a:lnTo>
                  <a:lnTo>
                    <a:pt x="95034" y="299288"/>
                  </a:lnTo>
                  <a:lnTo>
                    <a:pt x="127839" y="294910"/>
                  </a:lnTo>
                  <a:lnTo>
                    <a:pt x="146062" y="283091"/>
                  </a:lnTo>
                  <a:lnTo>
                    <a:pt x="154197" y="275026"/>
                  </a:lnTo>
                  <a:lnTo>
                    <a:pt x="163236" y="253586"/>
                  </a:lnTo>
                  <a:lnTo>
                    <a:pt x="166083" y="229629"/>
                  </a:lnTo>
                  <a:lnTo>
                    <a:pt x="163449" y="207284"/>
                  </a:lnTo>
                  <a:lnTo>
                    <a:pt x="158770" y="198751"/>
                  </a:lnTo>
                  <a:lnTo>
                    <a:pt x="113505" y="161294"/>
                  </a:lnTo>
                  <a:lnTo>
                    <a:pt x="55444" y="128024"/>
                  </a:lnTo>
                  <a:lnTo>
                    <a:pt x="16615" y="93814"/>
                  </a:lnTo>
                  <a:lnTo>
                    <a:pt x="749" y="67263"/>
                  </a:lnTo>
                  <a:lnTo>
                    <a:pt x="0" y="57441"/>
                  </a:lnTo>
                  <a:lnTo>
                    <a:pt x="5407" y="37169"/>
                  </a:lnTo>
                  <a:lnTo>
                    <a:pt x="21604" y="11614"/>
                  </a:lnTo>
                  <a:lnTo>
                    <a:pt x="40745" y="2763"/>
                  </a:lnTo>
                  <a:lnTo>
                    <a:pt x="63680" y="0"/>
                  </a:lnTo>
                  <a:lnTo>
                    <a:pt x="85571" y="2670"/>
                  </a:lnTo>
                  <a:lnTo>
                    <a:pt x="103880" y="10877"/>
                  </a:lnTo>
                  <a:lnTo>
                    <a:pt x="128353" y="27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2811108" y="5264248"/>
              <a:ext cx="400084" cy="73701"/>
            </a:xfrm>
            <a:custGeom>
              <a:avLst/>
              <a:gdLst/>
              <a:ahLst/>
              <a:cxnLst/>
              <a:rect l="0" t="0" r="0" b="0"/>
              <a:pathLst>
                <a:path w="400084" h="73701">
                  <a:moveTo>
                    <a:pt x="400083" y="0"/>
                  </a:moveTo>
                  <a:lnTo>
                    <a:pt x="372527" y="7236"/>
                  </a:lnTo>
                  <a:lnTo>
                    <a:pt x="313185" y="12998"/>
                  </a:lnTo>
                  <a:lnTo>
                    <a:pt x="256316" y="25055"/>
                  </a:lnTo>
                  <a:lnTo>
                    <a:pt x="202883" y="37531"/>
                  </a:lnTo>
                  <a:lnTo>
                    <a:pt x="147267" y="44329"/>
                  </a:lnTo>
                  <a:lnTo>
                    <a:pt x="91222" y="56590"/>
                  </a:lnTo>
                  <a:lnTo>
                    <a:pt x="37430" y="6304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955213" y="5393940"/>
              <a:ext cx="171751" cy="324458"/>
            </a:xfrm>
            <a:custGeom>
              <a:avLst/>
              <a:gdLst/>
              <a:ahLst/>
              <a:cxnLst/>
              <a:rect l="0" t="0" r="0" b="0"/>
              <a:pathLst>
                <a:path w="171751" h="324458">
                  <a:moveTo>
                    <a:pt x="171750" y="49293"/>
                  </a:moveTo>
                  <a:lnTo>
                    <a:pt x="129089" y="104952"/>
                  </a:lnTo>
                  <a:lnTo>
                    <a:pt x="95807" y="165371"/>
                  </a:lnTo>
                  <a:lnTo>
                    <a:pt x="64073" y="228301"/>
                  </a:lnTo>
                  <a:lnTo>
                    <a:pt x="53704" y="250515"/>
                  </a:lnTo>
                  <a:lnTo>
                    <a:pt x="49095" y="275985"/>
                  </a:lnTo>
                  <a:lnTo>
                    <a:pt x="53286" y="296664"/>
                  </a:lnTo>
                  <a:lnTo>
                    <a:pt x="57679" y="305454"/>
                  </a:lnTo>
                  <a:lnTo>
                    <a:pt x="71919" y="318340"/>
                  </a:lnTo>
                  <a:lnTo>
                    <a:pt x="80630" y="323414"/>
                  </a:lnTo>
                  <a:lnTo>
                    <a:pt x="89946" y="324457"/>
                  </a:lnTo>
                  <a:lnTo>
                    <a:pt x="109657" y="319377"/>
                  </a:lnTo>
                  <a:lnTo>
                    <a:pt x="123876" y="306201"/>
                  </a:lnTo>
                  <a:lnTo>
                    <a:pt x="129306" y="297774"/>
                  </a:lnTo>
                  <a:lnTo>
                    <a:pt x="136947" y="257968"/>
                  </a:lnTo>
                  <a:lnTo>
                    <a:pt x="133622" y="220307"/>
                  </a:lnTo>
                  <a:lnTo>
                    <a:pt x="119639" y="186921"/>
                  </a:lnTo>
                  <a:lnTo>
                    <a:pt x="95089" y="160392"/>
                  </a:lnTo>
                  <a:lnTo>
                    <a:pt x="32584" y="101854"/>
                  </a:lnTo>
                  <a:lnTo>
                    <a:pt x="11843" y="77215"/>
                  </a:lnTo>
                  <a:lnTo>
                    <a:pt x="2024" y="58193"/>
                  </a:lnTo>
                  <a:lnTo>
                    <a:pt x="0" y="38041"/>
                  </a:lnTo>
                  <a:lnTo>
                    <a:pt x="1098" y="27753"/>
                  </a:lnTo>
                  <a:lnTo>
                    <a:pt x="5340" y="19726"/>
                  </a:lnTo>
                  <a:lnTo>
                    <a:pt x="19412" y="7686"/>
                  </a:lnTo>
                  <a:lnTo>
                    <a:pt x="40483" y="1555"/>
                  </a:lnTo>
                  <a:lnTo>
                    <a:pt x="65446" y="0"/>
                  </a:lnTo>
                  <a:lnTo>
                    <a:pt x="110241" y="5414"/>
                  </a:lnTo>
                  <a:lnTo>
                    <a:pt x="129636" y="7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642445" y="4695709"/>
              <a:ext cx="463255" cy="1126551"/>
            </a:xfrm>
            <a:custGeom>
              <a:avLst/>
              <a:gdLst/>
              <a:ahLst/>
              <a:cxnLst/>
              <a:rect l="0" t="0" r="0" b="0"/>
              <a:pathLst>
                <a:path w="463255" h="1126551">
                  <a:moveTo>
                    <a:pt x="0" y="0"/>
                  </a:moveTo>
                  <a:lnTo>
                    <a:pt x="28681" y="53875"/>
                  </a:lnTo>
                  <a:lnTo>
                    <a:pt x="58637" y="115922"/>
                  </a:lnTo>
                  <a:lnTo>
                    <a:pt x="80629" y="178995"/>
                  </a:lnTo>
                  <a:lnTo>
                    <a:pt x="101768" y="242157"/>
                  </a:lnTo>
                  <a:lnTo>
                    <a:pt x="122832" y="305327"/>
                  </a:lnTo>
                  <a:lnTo>
                    <a:pt x="145969" y="363558"/>
                  </a:lnTo>
                  <a:lnTo>
                    <a:pt x="167806" y="420490"/>
                  </a:lnTo>
                  <a:lnTo>
                    <a:pt x="193154" y="476037"/>
                  </a:lnTo>
                  <a:lnTo>
                    <a:pt x="213022" y="535666"/>
                  </a:lnTo>
                  <a:lnTo>
                    <a:pt x="233541" y="592851"/>
                  </a:lnTo>
                  <a:lnTo>
                    <a:pt x="257265" y="649208"/>
                  </a:lnTo>
                  <a:lnTo>
                    <a:pt x="284481" y="702280"/>
                  </a:lnTo>
                  <a:lnTo>
                    <a:pt x="312157" y="758810"/>
                  </a:lnTo>
                  <a:lnTo>
                    <a:pt x="338779" y="819706"/>
                  </a:lnTo>
                  <a:lnTo>
                    <a:pt x="360872" y="881999"/>
                  </a:lnTo>
                  <a:lnTo>
                    <a:pt x="392277" y="936722"/>
                  </a:lnTo>
                  <a:lnTo>
                    <a:pt x="419145" y="995227"/>
                  </a:lnTo>
                  <a:lnTo>
                    <a:pt x="437600" y="1048574"/>
                  </a:lnTo>
                  <a:lnTo>
                    <a:pt x="456092" y="1104929"/>
                  </a:lnTo>
                  <a:lnTo>
                    <a:pt x="463254" y="1126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3697893" y="5012142"/>
            <a:ext cx="1444559" cy="756531"/>
            <a:chOff x="3697893" y="5012142"/>
            <a:chExt cx="1444559" cy="756531"/>
          </a:xfrm>
        </p:grpSpPr>
        <p:sp>
          <p:nvSpPr>
            <p:cNvPr id="206" name="Freeform 205"/>
            <p:cNvSpPr/>
            <p:nvPr/>
          </p:nvSpPr>
          <p:spPr>
            <a:xfrm>
              <a:off x="4027386" y="5356069"/>
              <a:ext cx="182073" cy="247105"/>
            </a:xfrm>
            <a:custGeom>
              <a:avLst/>
              <a:gdLst/>
              <a:ahLst/>
              <a:cxnLst/>
              <a:rect l="0" t="0" r="0" b="0"/>
              <a:pathLst>
                <a:path w="182073" h="247105">
                  <a:moveTo>
                    <a:pt x="36614" y="87164"/>
                  </a:moveTo>
                  <a:lnTo>
                    <a:pt x="25435" y="98342"/>
                  </a:lnTo>
                  <a:lnTo>
                    <a:pt x="23312" y="105144"/>
                  </a:lnTo>
                  <a:lnTo>
                    <a:pt x="25489" y="162494"/>
                  </a:lnTo>
                  <a:lnTo>
                    <a:pt x="24798" y="218984"/>
                  </a:lnTo>
                  <a:lnTo>
                    <a:pt x="20444" y="242847"/>
                  </a:lnTo>
                  <a:lnTo>
                    <a:pt x="17645" y="247104"/>
                  </a:lnTo>
                  <a:lnTo>
                    <a:pt x="14609" y="246433"/>
                  </a:lnTo>
                  <a:lnTo>
                    <a:pt x="11415" y="242476"/>
                  </a:lnTo>
                  <a:lnTo>
                    <a:pt x="0" y="182230"/>
                  </a:lnTo>
                  <a:lnTo>
                    <a:pt x="3991" y="124227"/>
                  </a:lnTo>
                  <a:lnTo>
                    <a:pt x="19165" y="69615"/>
                  </a:lnTo>
                  <a:lnTo>
                    <a:pt x="44345" y="30275"/>
                  </a:lnTo>
                  <a:lnTo>
                    <a:pt x="70490" y="12856"/>
                  </a:lnTo>
                  <a:lnTo>
                    <a:pt x="100463" y="286"/>
                  </a:lnTo>
                  <a:lnTo>
                    <a:pt x="110766" y="0"/>
                  </a:lnTo>
                  <a:lnTo>
                    <a:pt x="131571" y="5920"/>
                  </a:lnTo>
                  <a:lnTo>
                    <a:pt x="146277" y="19470"/>
                  </a:lnTo>
                  <a:lnTo>
                    <a:pt x="170840" y="62354"/>
                  </a:lnTo>
                  <a:lnTo>
                    <a:pt x="180109" y="102169"/>
                  </a:lnTo>
                  <a:lnTo>
                    <a:pt x="182072" y="156375"/>
                  </a:lnTo>
                  <a:lnTo>
                    <a:pt x="173484" y="202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337741" y="5422176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6166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358798" y="5506404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0768" y="16788"/>
                  </a:lnTo>
                  <a:lnTo>
                    <a:pt x="18719" y="2333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653596" y="5213670"/>
              <a:ext cx="210570" cy="376963"/>
            </a:xfrm>
            <a:custGeom>
              <a:avLst/>
              <a:gdLst/>
              <a:ahLst/>
              <a:cxnLst/>
              <a:rect l="0" t="0" r="0" b="0"/>
              <a:pathLst>
                <a:path w="210570" h="376963">
                  <a:moveTo>
                    <a:pt x="210569" y="40050"/>
                  </a:moveTo>
                  <a:lnTo>
                    <a:pt x="149459" y="22092"/>
                  </a:lnTo>
                  <a:lnTo>
                    <a:pt x="95028" y="4901"/>
                  </a:lnTo>
                  <a:lnTo>
                    <a:pt x="57662" y="0"/>
                  </a:lnTo>
                  <a:lnTo>
                    <a:pt x="36935" y="5092"/>
                  </a:lnTo>
                  <a:lnTo>
                    <a:pt x="28133" y="9726"/>
                  </a:lnTo>
                  <a:lnTo>
                    <a:pt x="15233" y="24233"/>
                  </a:lnTo>
                  <a:lnTo>
                    <a:pt x="6770" y="43549"/>
                  </a:lnTo>
                  <a:lnTo>
                    <a:pt x="1337" y="97196"/>
                  </a:lnTo>
                  <a:lnTo>
                    <a:pt x="264" y="158183"/>
                  </a:lnTo>
                  <a:lnTo>
                    <a:pt x="1222" y="207101"/>
                  </a:lnTo>
                  <a:lnTo>
                    <a:pt x="3154" y="207569"/>
                  </a:lnTo>
                  <a:lnTo>
                    <a:pt x="5612" y="204372"/>
                  </a:lnTo>
                  <a:lnTo>
                    <a:pt x="44239" y="187366"/>
                  </a:lnTo>
                  <a:lnTo>
                    <a:pt x="77448" y="180015"/>
                  </a:lnTo>
                  <a:lnTo>
                    <a:pt x="90236" y="178984"/>
                  </a:lnTo>
                  <a:lnTo>
                    <a:pt x="110685" y="184076"/>
                  </a:lnTo>
                  <a:lnTo>
                    <a:pt x="173711" y="226472"/>
                  </a:lnTo>
                  <a:lnTo>
                    <a:pt x="190420" y="252823"/>
                  </a:lnTo>
                  <a:lnTo>
                    <a:pt x="192646" y="272657"/>
                  </a:lnTo>
                  <a:lnTo>
                    <a:pt x="188565" y="293169"/>
                  </a:lnTo>
                  <a:lnTo>
                    <a:pt x="178953" y="313984"/>
                  </a:lnTo>
                  <a:lnTo>
                    <a:pt x="154798" y="339844"/>
                  </a:lnTo>
                  <a:lnTo>
                    <a:pt x="96539" y="365243"/>
                  </a:lnTo>
                  <a:lnTo>
                    <a:pt x="57460" y="373490"/>
                  </a:lnTo>
                  <a:lnTo>
                    <a:pt x="0" y="376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3697893" y="5012142"/>
              <a:ext cx="1444559" cy="756531"/>
            </a:xfrm>
            <a:custGeom>
              <a:avLst/>
              <a:gdLst/>
              <a:ahLst/>
              <a:cxnLst/>
              <a:rect l="0" t="0" r="0" b="0"/>
              <a:pathLst>
                <a:path w="1444559" h="756531">
                  <a:moveTo>
                    <a:pt x="1029402" y="20479"/>
                  </a:moveTo>
                  <a:lnTo>
                    <a:pt x="1012634" y="9301"/>
                  </a:lnTo>
                  <a:lnTo>
                    <a:pt x="979850" y="2349"/>
                  </a:lnTo>
                  <a:lnTo>
                    <a:pt x="925681" y="0"/>
                  </a:lnTo>
                  <a:lnTo>
                    <a:pt x="875708" y="764"/>
                  </a:lnTo>
                  <a:lnTo>
                    <a:pt x="820476" y="7879"/>
                  </a:lnTo>
                  <a:lnTo>
                    <a:pt x="765474" y="20763"/>
                  </a:lnTo>
                  <a:lnTo>
                    <a:pt x="709896" y="34573"/>
                  </a:lnTo>
                  <a:lnTo>
                    <a:pt x="648162" y="52072"/>
                  </a:lnTo>
                  <a:lnTo>
                    <a:pt x="593787" y="66105"/>
                  </a:lnTo>
                  <a:lnTo>
                    <a:pt x="537986" y="87377"/>
                  </a:lnTo>
                  <a:lnTo>
                    <a:pt x="481903" y="107177"/>
                  </a:lnTo>
                  <a:lnTo>
                    <a:pt x="418964" y="132892"/>
                  </a:lnTo>
                  <a:lnTo>
                    <a:pt x="357224" y="159256"/>
                  </a:lnTo>
                  <a:lnTo>
                    <a:pt x="303152" y="189649"/>
                  </a:lnTo>
                  <a:lnTo>
                    <a:pt x="239784" y="225899"/>
                  </a:lnTo>
                  <a:lnTo>
                    <a:pt x="208185" y="247460"/>
                  </a:lnTo>
                  <a:lnTo>
                    <a:pt x="179715" y="264378"/>
                  </a:lnTo>
                  <a:lnTo>
                    <a:pt x="120563" y="318855"/>
                  </a:lnTo>
                  <a:lnTo>
                    <a:pt x="64295" y="374941"/>
                  </a:lnTo>
                  <a:lnTo>
                    <a:pt x="30149" y="419826"/>
                  </a:lnTo>
                  <a:lnTo>
                    <a:pt x="9713" y="473753"/>
                  </a:lnTo>
                  <a:lnTo>
                    <a:pt x="0" y="535054"/>
                  </a:lnTo>
                  <a:lnTo>
                    <a:pt x="4911" y="559575"/>
                  </a:lnTo>
                  <a:lnTo>
                    <a:pt x="27128" y="599970"/>
                  </a:lnTo>
                  <a:lnTo>
                    <a:pt x="82580" y="653690"/>
                  </a:lnTo>
                  <a:lnTo>
                    <a:pt x="139739" y="685024"/>
                  </a:lnTo>
                  <a:lnTo>
                    <a:pt x="200422" y="706812"/>
                  </a:lnTo>
                  <a:lnTo>
                    <a:pt x="251114" y="723356"/>
                  </a:lnTo>
                  <a:lnTo>
                    <a:pt x="303179" y="735667"/>
                  </a:lnTo>
                  <a:lnTo>
                    <a:pt x="355650" y="746723"/>
                  </a:lnTo>
                  <a:lnTo>
                    <a:pt x="411361" y="754289"/>
                  </a:lnTo>
                  <a:lnTo>
                    <a:pt x="472322" y="756530"/>
                  </a:lnTo>
                  <a:lnTo>
                    <a:pt x="534838" y="754075"/>
                  </a:lnTo>
                  <a:lnTo>
                    <a:pt x="597815" y="749058"/>
                  </a:lnTo>
                  <a:lnTo>
                    <a:pt x="660929" y="744452"/>
                  </a:lnTo>
                  <a:lnTo>
                    <a:pt x="704199" y="739989"/>
                  </a:lnTo>
                  <a:lnTo>
                    <a:pt x="750727" y="738005"/>
                  </a:lnTo>
                  <a:lnTo>
                    <a:pt x="795582" y="734003"/>
                  </a:lnTo>
                  <a:lnTo>
                    <a:pt x="854057" y="728293"/>
                  </a:lnTo>
                  <a:lnTo>
                    <a:pt x="910148" y="720774"/>
                  </a:lnTo>
                  <a:lnTo>
                    <a:pt x="965778" y="704620"/>
                  </a:lnTo>
                  <a:lnTo>
                    <a:pt x="1018814" y="687257"/>
                  </a:lnTo>
                  <a:lnTo>
                    <a:pt x="1064095" y="676361"/>
                  </a:lnTo>
                  <a:lnTo>
                    <a:pt x="1123181" y="665251"/>
                  </a:lnTo>
                  <a:lnTo>
                    <a:pt x="1175438" y="648877"/>
                  </a:lnTo>
                  <a:lnTo>
                    <a:pt x="1229039" y="630151"/>
                  </a:lnTo>
                  <a:lnTo>
                    <a:pt x="1272608" y="609784"/>
                  </a:lnTo>
                  <a:lnTo>
                    <a:pt x="1331574" y="567706"/>
                  </a:lnTo>
                  <a:lnTo>
                    <a:pt x="1389217" y="521454"/>
                  </a:lnTo>
                  <a:lnTo>
                    <a:pt x="1415508" y="482866"/>
                  </a:lnTo>
                  <a:lnTo>
                    <a:pt x="1436050" y="423741"/>
                  </a:lnTo>
                  <a:lnTo>
                    <a:pt x="1444558" y="388749"/>
                  </a:lnTo>
                  <a:lnTo>
                    <a:pt x="1435254" y="327394"/>
                  </a:lnTo>
                  <a:lnTo>
                    <a:pt x="1413813" y="285175"/>
                  </a:lnTo>
                  <a:lnTo>
                    <a:pt x="1370850" y="231271"/>
                  </a:lnTo>
                  <a:lnTo>
                    <a:pt x="1308911" y="187347"/>
                  </a:lnTo>
                  <a:lnTo>
                    <a:pt x="1259829" y="162149"/>
                  </a:lnTo>
                  <a:lnTo>
                    <a:pt x="1202473" y="138974"/>
                  </a:lnTo>
                  <a:lnTo>
                    <a:pt x="1164521" y="129679"/>
                  </a:lnTo>
                  <a:lnTo>
                    <a:pt x="1115364" y="120948"/>
                  </a:lnTo>
                  <a:lnTo>
                    <a:pt x="1063453" y="100723"/>
                  </a:lnTo>
                  <a:lnTo>
                    <a:pt x="1008139" y="87369"/>
                  </a:lnTo>
                  <a:lnTo>
                    <a:pt x="952153" y="78796"/>
                  </a:lnTo>
                  <a:lnTo>
                    <a:pt x="893693" y="73073"/>
                  </a:lnTo>
                  <a:lnTo>
                    <a:pt x="835699" y="65010"/>
                  </a:lnTo>
                  <a:lnTo>
                    <a:pt x="818832" y="62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088219" y="429166"/>
            <a:ext cx="2312486" cy="539456"/>
            <a:chOff x="1088219" y="429166"/>
            <a:chExt cx="2312486" cy="539456"/>
          </a:xfrm>
        </p:grpSpPr>
        <p:sp>
          <p:nvSpPr>
            <p:cNvPr id="2" name="Freeform 1"/>
            <p:cNvSpPr/>
            <p:nvPr/>
          </p:nvSpPr>
          <p:spPr>
            <a:xfrm>
              <a:off x="1088219" y="429166"/>
              <a:ext cx="312072" cy="522145"/>
            </a:xfrm>
            <a:custGeom>
              <a:avLst/>
              <a:gdLst/>
              <a:ahLst/>
              <a:cxnLst/>
              <a:rect l="0" t="0" r="0" b="0"/>
              <a:pathLst>
                <a:path w="312072" h="522145">
                  <a:moveTo>
                    <a:pt x="69915" y="13030"/>
                  </a:moveTo>
                  <a:lnTo>
                    <a:pt x="59170" y="39417"/>
                  </a:lnTo>
                  <a:lnTo>
                    <a:pt x="27036" y="96343"/>
                  </a:lnTo>
                  <a:lnTo>
                    <a:pt x="8987" y="122983"/>
                  </a:lnTo>
                  <a:lnTo>
                    <a:pt x="4730" y="122597"/>
                  </a:lnTo>
                  <a:lnTo>
                    <a:pt x="1892" y="116491"/>
                  </a:lnTo>
                  <a:lnTo>
                    <a:pt x="0" y="106570"/>
                  </a:lnTo>
                  <a:lnTo>
                    <a:pt x="1078" y="97617"/>
                  </a:lnTo>
                  <a:lnTo>
                    <a:pt x="8515" y="81430"/>
                  </a:lnTo>
                  <a:lnTo>
                    <a:pt x="60467" y="23094"/>
                  </a:lnTo>
                  <a:lnTo>
                    <a:pt x="96881" y="3014"/>
                  </a:lnTo>
                  <a:lnTo>
                    <a:pt x="126744" y="0"/>
                  </a:lnTo>
                  <a:lnTo>
                    <a:pt x="158343" y="3730"/>
                  </a:lnTo>
                  <a:lnTo>
                    <a:pt x="201271" y="20153"/>
                  </a:lnTo>
                  <a:lnTo>
                    <a:pt x="225392" y="37253"/>
                  </a:lnTo>
                  <a:lnTo>
                    <a:pt x="268710" y="95480"/>
                  </a:lnTo>
                  <a:lnTo>
                    <a:pt x="282271" y="119865"/>
                  </a:lnTo>
                  <a:lnTo>
                    <a:pt x="295312" y="167647"/>
                  </a:lnTo>
                  <a:lnTo>
                    <a:pt x="300866" y="223399"/>
                  </a:lnTo>
                  <a:lnTo>
                    <a:pt x="307061" y="271764"/>
                  </a:lnTo>
                  <a:lnTo>
                    <a:pt x="302527" y="323789"/>
                  </a:lnTo>
                  <a:lnTo>
                    <a:pt x="291436" y="381968"/>
                  </a:lnTo>
                  <a:lnTo>
                    <a:pt x="260551" y="445262"/>
                  </a:lnTo>
                  <a:lnTo>
                    <a:pt x="225985" y="486924"/>
                  </a:lnTo>
                  <a:lnTo>
                    <a:pt x="190118" y="507253"/>
                  </a:lnTo>
                  <a:lnTo>
                    <a:pt x="155444" y="520685"/>
                  </a:lnTo>
                  <a:lnTo>
                    <a:pt x="133664" y="522144"/>
                  </a:lnTo>
                  <a:lnTo>
                    <a:pt x="113456" y="517723"/>
                  </a:lnTo>
                  <a:lnTo>
                    <a:pt x="81419" y="495822"/>
                  </a:lnTo>
                  <a:lnTo>
                    <a:pt x="74075" y="489309"/>
                  </a:lnTo>
                  <a:lnTo>
                    <a:pt x="65915" y="469595"/>
                  </a:lnTo>
                  <a:lnTo>
                    <a:pt x="63739" y="457787"/>
                  </a:lnTo>
                  <a:lnTo>
                    <a:pt x="67560" y="438427"/>
                  </a:lnTo>
                  <a:lnTo>
                    <a:pt x="82866" y="414375"/>
                  </a:lnTo>
                  <a:lnTo>
                    <a:pt x="89077" y="406935"/>
                  </a:lnTo>
                  <a:lnTo>
                    <a:pt x="108457" y="395550"/>
                  </a:lnTo>
                  <a:lnTo>
                    <a:pt x="120177" y="390876"/>
                  </a:lnTo>
                  <a:lnTo>
                    <a:pt x="164616" y="389887"/>
                  </a:lnTo>
                  <a:lnTo>
                    <a:pt x="216393" y="400033"/>
                  </a:lnTo>
                  <a:lnTo>
                    <a:pt x="267349" y="416422"/>
                  </a:lnTo>
                  <a:lnTo>
                    <a:pt x="287515" y="428622"/>
                  </a:lnTo>
                  <a:lnTo>
                    <a:pt x="312071" y="455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60412" y="718681"/>
              <a:ext cx="218905" cy="218356"/>
            </a:xfrm>
            <a:custGeom>
              <a:avLst/>
              <a:gdLst/>
              <a:ahLst/>
              <a:cxnLst/>
              <a:rect l="0" t="0" r="0" b="0"/>
              <a:pathLst>
                <a:path w="218905" h="218356">
                  <a:moveTo>
                    <a:pt x="8334" y="197298"/>
                  </a:moveTo>
                  <a:lnTo>
                    <a:pt x="0" y="159820"/>
                  </a:lnTo>
                  <a:lnTo>
                    <a:pt x="3828" y="102807"/>
                  </a:lnTo>
                  <a:lnTo>
                    <a:pt x="17019" y="52031"/>
                  </a:lnTo>
                  <a:lnTo>
                    <a:pt x="40941" y="11326"/>
                  </a:lnTo>
                  <a:lnTo>
                    <a:pt x="47620" y="3126"/>
                  </a:lnTo>
                  <a:lnTo>
                    <a:pt x="54412" y="0"/>
                  </a:lnTo>
                  <a:lnTo>
                    <a:pt x="61279" y="255"/>
                  </a:lnTo>
                  <a:lnTo>
                    <a:pt x="68197" y="2765"/>
                  </a:lnTo>
                  <a:lnTo>
                    <a:pt x="82123" y="18032"/>
                  </a:lnTo>
                  <a:lnTo>
                    <a:pt x="117140" y="72089"/>
                  </a:lnTo>
                  <a:lnTo>
                    <a:pt x="152225" y="132658"/>
                  </a:lnTo>
                  <a:lnTo>
                    <a:pt x="185272" y="191580"/>
                  </a:lnTo>
                  <a:lnTo>
                    <a:pt x="218904" y="218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52974" y="758051"/>
              <a:ext cx="115814" cy="210571"/>
            </a:xfrm>
            <a:custGeom>
              <a:avLst/>
              <a:gdLst/>
              <a:ahLst/>
              <a:cxnLst/>
              <a:rect l="0" t="0" r="0" b="0"/>
              <a:pathLst>
                <a:path w="115814" h="210571">
                  <a:moveTo>
                    <a:pt x="115813" y="0"/>
                  </a:moveTo>
                  <a:lnTo>
                    <a:pt x="89449" y="62281"/>
                  </a:lnTo>
                  <a:lnTo>
                    <a:pt x="65935" y="116331"/>
                  </a:lnTo>
                  <a:lnTo>
                    <a:pt x="50342" y="151842"/>
                  </a:lnTo>
                  <a:lnTo>
                    <a:pt x="18414" y="19711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37243" y="74752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5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95215" y="490585"/>
              <a:ext cx="339298" cy="406667"/>
            </a:xfrm>
            <a:custGeom>
              <a:avLst/>
              <a:gdLst/>
              <a:ahLst/>
              <a:cxnLst/>
              <a:rect l="0" t="0" r="0" b="0"/>
              <a:pathLst>
                <a:path w="339298" h="406667">
                  <a:moveTo>
                    <a:pt x="226339" y="4254"/>
                  </a:moveTo>
                  <a:lnTo>
                    <a:pt x="164246" y="9843"/>
                  </a:lnTo>
                  <a:lnTo>
                    <a:pt x="106796" y="12637"/>
                  </a:lnTo>
                  <a:lnTo>
                    <a:pt x="56107" y="3137"/>
                  </a:lnTo>
                  <a:lnTo>
                    <a:pt x="42661" y="0"/>
                  </a:lnTo>
                  <a:lnTo>
                    <a:pt x="31357" y="248"/>
                  </a:lnTo>
                  <a:lnTo>
                    <a:pt x="12558" y="6763"/>
                  </a:lnTo>
                  <a:lnTo>
                    <a:pt x="6610" y="14115"/>
                  </a:lnTo>
                  <a:lnTo>
                    <a:pt x="0" y="34763"/>
                  </a:lnTo>
                  <a:lnTo>
                    <a:pt x="3301" y="56418"/>
                  </a:lnTo>
                  <a:lnTo>
                    <a:pt x="18895" y="110094"/>
                  </a:lnTo>
                  <a:lnTo>
                    <a:pt x="24104" y="154287"/>
                  </a:lnTo>
                  <a:lnTo>
                    <a:pt x="28345" y="161598"/>
                  </a:lnTo>
                  <a:lnTo>
                    <a:pt x="34682" y="164132"/>
                  </a:lnTo>
                  <a:lnTo>
                    <a:pt x="88450" y="155203"/>
                  </a:lnTo>
                  <a:lnTo>
                    <a:pt x="139483" y="155474"/>
                  </a:lnTo>
                  <a:lnTo>
                    <a:pt x="202813" y="169704"/>
                  </a:lnTo>
                  <a:lnTo>
                    <a:pt x="241855" y="181048"/>
                  </a:lnTo>
                  <a:lnTo>
                    <a:pt x="290398" y="211950"/>
                  </a:lnTo>
                  <a:lnTo>
                    <a:pt x="315769" y="238149"/>
                  </a:lnTo>
                  <a:lnTo>
                    <a:pt x="332515" y="268138"/>
                  </a:lnTo>
                  <a:lnTo>
                    <a:pt x="339297" y="310429"/>
                  </a:lnTo>
                  <a:lnTo>
                    <a:pt x="335717" y="348826"/>
                  </a:lnTo>
                  <a:lnTo>
                    <a:pt x="324085" y="371477"/>
                  </a:lnTo>
                  <a:lnTo>
                    <a:pt x="307216" y="390902"/>
                  </a:lnTo>
                  <a:lnTo>
                    <a:pt x="288021" y="403435"/>
                  </a:lnTo>
                  <a:lnTo>
                    <a:pt x="264672" y="406666"/>
                  </a:lnTo>
                  <a:lnTo>
                    <a:pt x="211554" y="399208"/>
                  </a:lnTo>
                  <a:lnTo>
                    <a:pt x="163168" y="383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32165" y="568538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0" y="15885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05823" y="673823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72168" y="11453"/>
                  </a:lnTo>
                  <a:lnTo>
                    <a:pt x="113038" y="19160"/>
                  </a:lnTo>
                  <a:lnTo>
                    <a:pt x="56297" y="2791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27806" y="570237"/>
              <a:ext cx="272899" cy="250986"/>
            </a:xfrm>
            <a:custGeom>
              <a:avLst/>
              <a:gdLst/>
              <a:ahLst/>
              <a:cxnLst/>
              <a:rect l="0" t="0" r="0" b="0"/>
              <a:pathLst>
                <a:path w="272899" h="250986">
                  <a:moveTo>
                    <a:pt x="20214" y="250985"/>
                  </a:moveTo>
                  <a:lnTo>
                    <a:pt x="3426" y="195941"/>
                  </a:lnTo>
                  <a:lnTo>
                    <a:pt x="0" y="144533"/>
                  </a:lnTo>
                  <a:lnTo>
                    <a:pt x="4913" y="89318"/>
                  </a:lnTo>
                  <a:lnTo>
                    <a:pt x="18318" y="42926"/>
                  </a:lnTo>
                  <a:lnTo>
                    <a:pt x="48965" y="2604"/>
                  </a:lnTo>
                  <a:lnTo>
                    <a:pt x="55759" y="0"/>
                  </a:lnTo>
                  <a:lnTo>
                    <a:pt x="62628" y="603"/>
                  </a:lnTo>
                  <a:lnTo>
                    <a:pt x="69547" y="3346"/>
                  </a:lnTo>
                  <a:lnTo>
                    <a:pt x="80355" y="15751"/>
                  </a:lnTo>
                  <a:lnTo>
                    <a:pt x="118749" y="75728"/>
                  </a:lnTo>
                  <a:lnTo>
                    <a:pt x="152242" y="128889"/>
                  </a:lnTo>
                  <a:lnTo>
                    <a:pt x="201161" y="188726"/>
                  </a:lnTo>
                  <a:lnTo>
                    <a:pt x="248980" y="226004"/>
                  </a:lnTo>
                  <a:lnTo>
                    <a:pt x="272898" y="240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11191" y="568538"/>
              <a:ext cx="168457" cy="252685"/>
            </a:xfrm>
            <a:custGeom>
              <a:avLst/>
              <a:gdLst/>
              <a:ahLst/>
              <a:cxnLst/>
              <a:rect l="0" t="0" r="0" b="0"/>
              <a:pathLst>
                <a:path w="168457" h="252685">
                  <a:moveTo>
                    <a:pt x="168456" y="0"/>
                  </a:moveTo>
                  <a:lnTo>
                    <a:pt x="106008" y="57234"/>
                  </a:lnTo>
                  <a:lnTo>
                    <a:pt x="63314" y="115291"/>
                  </a:lnTo>
                  <a:lnTo>
                    <a:pt x="33453" y="177530"/>
                  </a:lnTo>
                  <a:lnTo>
                    <a:pt x="10693" y="23578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716559" y="305326"/>
            <a:ext cx="2674240" cy="484312"/>
            <a:chOff x="3716559" y="305326"/>
            <a:chExt cx="2674240" cy="484312"/>
          </a:xfrm>
        </p:grpSpPr>
        <p:sp>
          <p:nvSpPr>
            <p:cNvPr id="12" name="Freeform 11"/>
            <p:cNvSpPr/>
            <p:nvPr/>
          </p:nvSpPr>
          <p:spPr>
            <a:xfrm>
              <a:off x="3716559" y="526424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3254" y="0"/>
                  </a:lnTo>
                  <a:lnTo>
                    <a:pt x="3271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58673" y="605631"/>
              <a:ext cx="168457" cy="15551"/>
            </a:xfrm>
            <a:custGeom>
              <a:avLst/>
              <a:gdLst/>
              <a:ahLst/>
              <a:cxnLst/>
              <a:rect l="0" t="0" r="0" b="0"/>
              <a:pathLst>
                <a:path w="168457" h="15551">
                  <a:moveTo>
                    <a:pt x="168456" y="15550"/>
                  </a:moveTo>
                  <a:lnTo>
                    <a:pt x="140900" y="8314"/>
                  </a:lnTo>
                  <a:lnTo>
                    <a:pt x="81558" y="2552"/>
                  </a:lnTo>
                  <a:lnTo>
                    <a:pt x="37034" y="0"/>
                  </a:lnTo>
                  <a:lnTo>
                    <a:pt x="0" y="5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56927" y="305326"/>
              <a:ext cx="220053" cy="470234"/>
            </a:xfrm>
            <a:custGeom>
              <a:avLst/>
              <a:gdLst/>
              <a:ahLst/>
              <a:cxnLst/>
              <a:rect l="0" t="0" r="0" b="0"/>
              <a:pathLst>
                <a:path w="220053" h="470234">
                  <a:moveTo>
                    <a:pt x="143984" y="0"/>
                  </a:moveTo>
                  <a:lnTo>
                    <a:pt x="99662" y="63450"/>
                  </a:lnTo>
                  <a:lnTo>
                    <a:pt x="70801" y="110957"/>
                  </a:lnTo>
                  <a:lnTo>
                    <a:pt x="39494" y="173172"/>
                  </a:lnTo>
                  <a:lnTo>
                    <a:pt x="20998" y="215087"/>
                  </a:lnTo>
                  <a:lnTo>
                    <a:pt x="8108" y="270790"/>
                  </a:lnTo>
                  <a:lnTo>
                    <a:pt x="0" y="332918"/>
                  </a:lnTo>
                  <a:lnTo>
                    <a:pt x="717" y="385251"/>
                  </a:lnTo>
                  <a:lnTo>
                    <a:pt x="7780" y="414548"/>
                  </a:lnTo>
                  <a:lnTo>
                    <a:pt x="22618" y="439267"/>
                  </a:lnTo>
                  <a:lnTo>
                    <a:pt x="40911" y="455713"/>
                  </a:lnTo>
                  <a:lnTo>
                    <a:pt x="61909" y="465751"/>
                  </a:lnTo>
                  <a:lnTo>
                    <a:pt x="100039" y="470233"/>
                  </a:lnTo>
                  <a:lnTo>
                    <a:pt x="139802" y="463502"/>
                  </a:lnTo>
                  <a:lnTo>
                    <a:pt x="174331" y="446040"/>
                  </a:lnTo>
                  <a:lnTo>
                    <a:pt x="204449" y="419159"/>
                  </a:lnTo>
                  <a:lnTo>
                    <a:pt x="216871" y="399202"/>
                  </a:lnTo>
                  <a:lnTo>
                    <a:pt x="220052" y="375515"/>
                  </a:lnTo>
                  <a:lnTo>
                    <a:pt x="216397" y="350559"/>
                  </a:lnTo>
                  <a:lnTo>
                    <a:pt x="206974" y="327770"/>
                  </a:lnTo>
                  <a:lnTo>
                    <a:pt x="182925" y="300798"/>
                  </a:lnTo>
                  <a:lnTo>
                    <a:pt x="160512" y="291615"/>
                  </a:lnTo>
                  <a:lnTo>
                    <a:pt x="107995" y="285720"/>
                  </a:lnTo>
                  <a:lnTo>
                    <a:pt x="66511" y="290289"/>
                  </a:lnTo>
                  <a:lnTo>
                    <a:pt x="41701" y="302152"/>
                  </a:lnTo>
                  <a:lnTo>
                    <a:pt x="711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82091" y="568510"/>
              <a:ext cx="208376" cy="189542"/>
            </a:xfrm>
            <a:custGeom>
              <a:avLst/>
              <a:gdLst/>
              <a:ahLst/>
              <a:cxnLst/>
              <a:rect l="0" t="0" r="0" b="0"/>
              <a:pathLst>
                <a:path w="208376" h="189542">
                  <a:moveTo>
                    <a:pt x="8334" y="189541"/>
                  </a:moveTo>
                  <a:lnTo>
                    <a:pt x="0" y="152063"/>
                  </a:lnTo>
                  <a:lnTo>
                    <a:pt x="1575" y="117215"/>
                  </a:lnTo>
                  <a:lnTo>
                    <a:pt x="15849" y="56145"/>
                  </a:lnTo>
                  <a:lnTo>
                    <a:pt x="27198" y="23284"/>
                  </a:lnTo>
                  <a:lnTo>
                    <a:pt x="38555" y="6075"/>
                  </a:lnTo>
                  <a:lnTo>
                    <a:pt x="47198" y="1720"/>
                  </a:lnTo>
                  <a:lnTo>
                    <a:pt x="69281" y="0"/>
                  </a:lnTo>
                  <a:lnTo>
                    <a:pt x="78211" y="3519"/>
                  </a:lnTo>
                  <a:lnTo>
                    <a:pt x="91253" y="16788"/>
                  </a:lnTo>
                  <a:lnTo>
                    <a:pt x="116393" y="55071"/>
                  </a:lnTo>
                  <a:lnTo>
                    <a:pt x="136957" y="106481"/>
                  </a:lnTo>
                  <a:lnTo>
                    <a:pt x="163202" y="150518"/>
                  </a:lnTo>
                  <a:lnTo>
                    <a:pt x="208375" y="1895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53596" y="579067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126342" y="0"/>
                  </a:moveTo>
                  <a:lnTo>
                    <a:pt x="90425" y="62280"/>
                  </a:lnTo>
                  <a:lnTo>
                    <a:pt x="56043" y="119018"/>
                  </a:lnTo>
                  <a:lnTo>
                    <a:pt x="14028" y="17926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90507" y="631709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4582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37948" y="410611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16931" y="60730"/>
                  </a:lnTo>
                  <a:lnTo>
                    <a:pt x="12426" y="118210"/>
                  </a:lnTo>
                  <a:lnTo>
                    <a:pt x="5501" y="179694"/>
                  </a:lnTo>
                  <a:lnTo>
                    <a:pt x="1629" y="242366"/>
                  </a:lnTo>
                  <a:lnTo>
                    <a:pt x="724" y="27500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74818" y="412942"/>
              <a:ext cx="217408" cy="309153"/>
            </a:xfrm>
            <a:custGeom>
              <a:avLst/>
              <a:gdLst/>
              <a:ahLst/>
              <a:cxnLst/>
              <a:rect l="0" t="0" r="0" b="0"/>
              <a:pathLst>
                <a:path w="217408" h="309153">
                  <a:moveTo>
                    <a:pt x="0" y="29254"/>
                  </a:moveTo>
                  <a:lnTo>
                    <a:pt x="11179" y="18076"/>
                  </a:lnTo>
                  <a:lnTo>
                    <a:pt x="40487" y="5535"/>
                  </a:lnTo>
                  <a:lnTo>
                    <a:pt x="78807" y="0"/>
                  </a:lnTo>
                  <a:lnTo>
                    <a:pt x="114207" y="3949"/>
                  </a:lnTo>
                  <a:lnTo>
                    <a:pt x="146923" y="18117"/>
                  </a:lnTo>
                  <a:lnTo>
                    <a:pt x="173255" y="42722"/>
                  </a:lnTo>
                  <a:lnTo>
                    <a:pt x="195877" y="92053"/>
                  </a:lnTo>
                  <a:lnTo>
                    <a:pt x="212586" y="140018"/>
                  </a:lnTo>
                  <a:lnTo>
                    <a:pt x="217407" y="188935"/>
                  </a:lnTo>
                  <a:lnTo>
                    <a:pt x="210776" y="226696"/>
                  </a:lnTo>
                  <a:lnTo>
                    <a:pt x="194513" y="258941"/>
                  </a:lnTo>
                  <a:lnTo>
                    <a:pt x="181597" y="276007"/>
                  </a:lnTo>
                  <a:lnTo>
                    <a:pt x="149993" y="298768"/>
                  </a:lnTo>
                  <a:lnTo>
                    <a:pt x="110993" y="309152"/>
                  </a:lnTo>
                  <a:lnTo>
                    <a:pt x="75391" y="306639"/>
                  </a:lnTo>
                  <a:lnTo>
                    <a:pt x="56514" y="298376"/>
                  </a:lnTo>
                  <a:lnTo>
                    <a:pt x="25331" y="274007"/>
                  </a:lnTo>
                  <a:lnTo>
                    <a:pt x="9326" y="248003"/>
                  </a:lnTo>
                  <a:lnTo>
                    <a:pt x="8557" y="239427"/>
                  </a:lnTo>
                  <a:lnTo>
                    <a:pt x="13942" y="223660"/>
                  </a:lnTo>
                  <a:lnTo>
                    <a:pt x="20993" y="218520"/>
                  </a:lnTo>
                  <a:lnTo>
                    <a:pt x="53274" y="211285"/>
                  </a:lnTo>
                  <a:lnTo>
                    <a:pt x="106103" y="211960"/>
                  </a:lnTo>
                  <a:lnTo>
                    <a:pt x="161599" y="217423"/>
                  </a:lnTo>
                  <a:lnTo>
                    <a:pt x="189513" y="218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74860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85430" y="54748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611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96000" y="329085"/>
              <a:ext cx="294799" cy="385092"/>
            </a:xfrm>
            <a:custGeom>
              <a:avLst/>
              <a:gdLst/>
              <a:ahLst/>
              <a:cxnLst/>
              <a:rect l="0" t="0" r="0" b="0"/>
              <a:pathLst>
                <a:path w="294799" h="385092">
                  <a:moveTo>
                    <a:pt x="0" y="81526"/>
                  </a:moveTo>
                  <a:lnTo>
                    <a:pt x="5589" y="64758"/>
                  </a:lnTo>
                  <a:lnTo>
                    <a:pt x="17691" y="50287"/>
                  </a:lnTo>
                  <a:lnTo>
                    <a:pt x="59647" y="21933"/>
                  </a:lnTo>
                  <a:lnTo>
                    <a:pt x="93712" y="6417"/>
                  </a:lnTo>
                  <a:lnTo>
                    <a:pt x="137211" y="0"/>
                  </a:lnTo>
                  <a:lnTo>
                    <a:pt x="175966" y="3688"/>
                  </a:lnTo>
                  <a:lnTo>
                    <a:pt x="198699" y="15346"/>
                  </a:lnTo>
                  <a:lnTo>
                    <a:pt x="218163" y="32225"/>
                  </a:lnTo>
                  <a:lnTo>
                    <a:pt x="249943" y="93144"/>
                  </a:lnTo>
                  <a:lnTo>
                    <a:pt x="264870" y="142550"/>
                  </a:lnTo>
                  <a:lnTo>
                    <a:pt x="271112" y="194234"/>
                  </a:lnTo>
                  <a:lnTo>
                    <a:pt x="264816" y="247289"/>
                  </a:lnTo>
                  <a:lnTo>
                    <a:pt x="243334" y="307859"/>
                  </a:lnTo>
                  <a:lnTo>
                    <a:pt x="207143" y="356765"/>
                  </a:lnTo>
                  <a:lnTo>
                    <a:pt x="197757" y="366794"/>
                  </a:lnTo>
                  <a:lnTo>
                    <a:pt x="174850" y="377938"/>
                  </a:lnTo>
                  <a:lnTo>
                    <a:pt x="122016" y="385091"/>
                  </a:lnTo>
                  <a:lnTo>
                    <a:pt x="86066" y="380741"/>
                  </a:lnTo>
                  <a:lnTo>
                    <a:pt x="67107" y="372048"/>
                  </a:lnTo>
                  <a:lnTo>
                    <a:pt x="58776" y="366454"/>
                  </a:lnTo>
                  <a:lnTo>
                    <a:pt x="46399" y="350880"/>
                  </a:lnTo>
                  <a:lnTo>
                    <a:pt x="41461" y="341814"/>
                  </a:lnTo>
                  <a:lnTo>
                    <a:pt x="39094" y="319262"/>
                  </a:lnTo>
                  <a:lnTo>
                    <a:pt x="40101" y="306697"/>
                  </a:lnTo>
                  <a:lnTo>
                    <a:pt x="44281" y="297151"/>
                  </a:lnTo>
                  <a:lnTo>
                    <a:pt x="58285" y="283424"/>
                  </a:lnTo>
                  <a:lnTo>
                    <a:pt x="116309" y="257472"/>
                  </a:lnTo>
                  <a:lnTo>
                    <a:pt x="153135" y="257790"/>
                  </a:lnTo>
                  <a:lnTo>
                    <a:pt x="213566" y="269548"/>
                  </a:lnTo>
                  <a:lnTo>
                    <a:pt x="272749" y="299843"/>
                  </a:lnTo>
                  <a:lnTo>
                    <a:pt x="294798" y="3131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725070" y="1252891"/>
            <a:ext cx="1552395" cy="487189"/>
            <a:chOff x="1725070" y="1252891"/>
            <a:chExt cx="1552395" cy="487189"/>
          </a:xfrm>
        </p:grpSpPr>
        <p:sp>
          <p:nvSpPr>
            <p:cNvPr id="24" name="Freeform 23"/>
            <p:cNvSpPr/>
            <p:nvPr/>
          </p:nvSpPr>
          <p:spPr>
            <a:xfrm>
              <a:off x="1725070" y="1288438"/>
              <a:ext cx="378796" cy="451642"/>
            </a:xfrm>
            <a:custGeom>
              <a:avLst/>
              <a:gdLst/>
              <a:ahLst/>
              <a:cxnLst/>
              <a:rect l="0" t="0" r="0" b="0"/>
              <a:pathLst>
                <a:path w="378796" h="451642">
                  <a:moveTo>
                    <a:pt x="12132" y="111852"/>
                  </a:moveTo>
                  <a:lnTo>
                    <a:pt x="953" y="100673"/>
                  </a:lnTo>
                  <a:lnTo>
                    <a:pt x="0" y="93871"/>
                  </a:lnTo>
                  <a:lnTo>
                    <a:pt x="5180" y="76954"/>
                  </a:lnTo>
                  <a:lnTo>
                    <a:pt x="21250" y="53289"/>
                  </a:lnTo>
                  <a:lnTo>
                    <a:pt x="70514" y="10173"/>
                  </a:lnTo>
                  <a:lnTo>
                    <a:pt x="91502" y="2320"/>
                  </a:lnTo>
                  <a:lnTo>
                    <a:pt x="115257" y="0"/>
                  </a:lnTo>
                  <a:lnTo>
                    <a:pt x="137514" y="2868"/>
                  </a:lnTo>
                  <a:lnTo>
                    <a:pt x="190990" y="25866"/>
                  </a:lnTo>
                  <a:lnTo>
                    <a:pt x="210947" y="36201"/>
                  </a:lnTo>
                  <a:lnTo>
                    <a:pt x="227616" y="52493"/>
                  </a:lnTo>
                  <a:lnTo>
                    <a:pt x="236584" y="77671"/>
                  </a:lnTo>
                  <a:lnTo>
                    <a:pt x="242341" y="135906"/>
                  </a:lnTo>
                  <a:lnTo>
                    <a:pt x="236890" y="158027"/>
                  </a:lnTo>
                  <a:lnTo>
                    <a:pt x="212438" y="194058"/>
                  </a:lnTo>
                  <a:lnTo>
                    <a:pt x="213520" y="193562"/>
                  </a:lnTo>
                  <a:lnTo>
                    <a:pt x="216580" y="190892"/>
                  </a:lnTo>
                  <a:lnTo>
                    <a:pt x="243245" y="181544"/>
                  </a:lnTo>
                  <a:lnTo>
                    <a:pt x="264587" y="181041"/>
                  </a:lnTo>
                  <a:lnTo>
                    <a:pt x="306885" y="190249"/>
                  </a:lnTo>
                  <a:lnTo>
                    <a:pt x="332912" y="205531"/>
                  </a:lnTo>
                  <a:lnTo>
                    <a:pt x="355442" y="224876"/>
                  </a:lnTo>
                  <a:lnTo>
                    <a:pt x="371346" y="251015"/>
                  </a:lnTo>
                  <a:lnTo>
                    <a:pt x="378795" y="299695"/>
                  </a:lnTo>
                  <a:lnTo>
                    <a:pt x="377746" y="339344"/>
                  </a:lnTo>
                  <a:lnTo>
                    <a:pt x="351249" y="401166"/>
                  </a:lnTo>
                  <a:lnTo>
                    <a:pt x="325520" y="431021"/>
                  </a:lnTo>
                  <a:lnTo>
                    <a:pt x="295670" y="449096"/>
                  </a:lnTo>
                  <a:lnTo>
                    <a:pt x="271900" y="451641"/>
                  </a:lnTo>
                  <a:lnTo>
                    <a:pt x="224101" y="443743"/>
                  </a:lnTo>
                  <a:lnTo>
                    <a:pt x="182034" y="422512"/>
                  </a:lnTo>
                  <a:lnTo>
                    <a:pt x="149002" y="396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32041" y="1500378"/>
              <a:ext cx="210571" cy="205239"/>
            </a:xfrm>
            <a:custGeom>
              <a:avLst/>
              <a:gdLst/>
              <a:ahLst/>
              <a:cxnLst/>
              <a:rect l="0" t="0" r="0" b="0"/>
              <a:pathLst>
                <a:path w="210571" h="205239">
                  <a:moveTo>
                    <a:pt x="0" y="184181"/>
                  </a:moveTo>
                  <a:lnTo>
                    <a:pt x="0" y="130037"/>
                  </a:lnTo>
                  <a:lnTo>
                    <a:pt x="0" y="75090"/>
                  </a:lnTo>
                  <a:lnTo>
                    <a:pt x="11453" y="16610"/>
                  </a:lnTo>
                  <a:lnTo>
                    <a:pt x="14654" y="5787"/>
                  </a:lnTo>
                  <a:lnTo>
                    <a:pt x="20298" y="911"/>
                  </a:lnTo>
                  <a:lnTo>
                    <a:pt x="27570" y="0"/>
                  </a:lnTo>
                  <a:lnTo>
                    <a:pt x="43839" y="5226"/>
                  </a:lnTo>
                  <a:lnTo>
                    <a:pt x="58868" y="15348"/>
                  </a:lnTo>
                  <a:lnTo>
                    <a:pt x="101706" y="69259"/>
                  </a:lnTo>
                  <a:lnTo>
                    <a:pt x="143883" y="131617"/>
                  </a:lnTo>
                  <a:lnTo>
                    <a:pt x="196922" y="191319"/>
                  </a:lnTo>
                  <a:lnTo>
                    <a:pt x="210570" y="205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16269" y="1516103"/>
              <a:ext cx="115814" cy="210571"/>
            </a:xfrm>
            <a:custGeom>
              <a:avLst/>
              <a:gdLst/>
              <a:ahLst/>
              <a:cxnLst/>
              <a:rect l="0" t="0" r="0" b="0"/>
              <a:pathLst>
                <a:path w="115814" h="210571">
                  <a:moveTo>
                    <a:pt x="115813" y="0"/>
                  </a:moveTo>
                  <a:lnTo>
                    <a:pt x="86505" y="34898"/>
                  </a:lnTo>
                  <a:lnTo>
                    <a:pt x="54580" y="95047"/>
                  </a:lnTo>
                  <a:lnTo>
                    <a:pt x="32303" y="155771"/>
                  </a:lnTo>
                  <a:lnTo>
                    <a:pt x="23716" y="17685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63709" y="150557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92502" y="1252891"/>
              <a:ext cx="284963" cy="379064"/>
            </a:xfrm>
            <a:custGeom>
              <a:avLst/>
              <a:gdLst/>
              <a:ahLst/>
              <a:cxnLst/>
              <a:rect l="0" t="0" r="0" b="0"/>
              <a:pathLst>
                <a:path w="284963" h="379064">
                  <a:moveTo>
                    <a:pt x="176575" y="0"/>
                  </a:moveTo>
                  <a:lnTo>
                    <a:pt x="133884" y="3119"/>
                  </a:lnTo>
                  <a:lnTo>
                    <a:pt x="73337" y="10722"/>
                  </a:lnTo>
                  <a:lnTo>
                    <a:pt x="33422" y="16305"/>
                  </a:lnTo>
                  <a:lnTo>
                    <a:pt x="10006" y="13876"/>
                  </a:lnTo>
                  <a:lnTo>
                    <a:pt x="3528" y="17439"/>
                  </a:lnTo>
                  <a:lnTo>
                    <a:pt x="379" y="24494"/>
                  </a:lnTo>
                  <a:lnTo>
                    <a:pt x="0" y="44811"/>
                  </a:lnTo>
                  <a:lnTo>
                    <a:pt x="6169" y="95982"/>
                  </a:lnTo>
                  <a:lnTo>
                    <a:pt x="13323" y="145561"/>
                  </a:lnTo>
                  <a:lnTo>
                    <a:pt x="17438" y="150853"/>
                  </a:lnTo>
                  <a:lnTo>
                    <a:pt x="22520" y="152041"/>
                  </a:lnTo>
                  <a:lnTo>
                    <a:pt x="75674" y="139473"/>
                  </a:lnTo>
                  <a:lnTo>
                    <a:pt x="114703" y="140761"/>
                  </a:lnTo>
                  <a:lnTo>
                    <a:pt x="176530" y="156100"/>
                  </a:lnTo>
                  <a:lnTo>
                    <a:pt x="238123" y="186687"/>
                  </a:lnTo>
                  <a:lnTo>
                    <a:pt x="253843" y="203465"/>
                  </a:lnTo>
                  <a:lnTo>
                    <a:pt x="281249" y="263513"/>
                  </a:lnTo>
                  <a:lnTo>
                    <a:pt x="284962" y="273941"/>
                  </a:lnTo>
                  <a:lnTo>
                    <a:pt x="284599" y="310975"/>
                  </a:lnTo>
                  <a:lnTo>
                    <a:pt x="271493" y="345994"/>
                  </a:lnTo>
                  <a:lnTo>
                    <a:pt x="252792" y="373008"/>
                  </a:lnTo>
                  <a:lnTo>
                    <a:pt x="243764" y="377354"/>
                  </a:lnTo>
                  <a:lnTo>
                    <a:pt x="221255" y="379063"/>
                  </a:lnTo>
                  <a:lnTo>
                    <a:pt x="161441" y="369458"/>
                  </a:lnTo>
                  <a:lnTo>
                    <a:pt x="112711" y="349363"/>
                  </a:lnTo>
                  <a:lnTo>
                    <a:pt x="9234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842901" y="1285940"/>
            <a:ext cx="231628" cy="124879"/>
            <a:chOff x="3842901" y="1285940"/>
            <a:chExt cx="231628" cy="124879"/>
          </a:xfrm>
        </p:grpSpPr>
        <p:sp>
          <p:nvSpPr>
            <p:cNvPr id="30" name="Freeform 29"/>
            <p:cNvSpPr/>
            <p:nvPr/>
          </p:nvSpPr>
          <p:spPr>
            <a:xfrm>
              <a:off x="3895544" y="1285940"/>
              <a:ext cx="157928" cy="19594"/>
            </a:xfrm>
            <a:custGeom>
              <a:avLst/>
              <a:gdLst/>
              <a:ahLst/>
              <a:cxnLst/>
              <a:rect l="0" t="0" r="0" b="0"/>
              <a:pathLst>
                <a:path w="157928" h="19594">
                  <a:moveTo>
                    <a:pt x="157927" y="9065"/>
                  </a:moveTo>
                  <a:lnTo>
                    <a:pt x="99310" y="0"/>
                  </a:lnTo>
                  <a:lnTo>
                    <a:pt x="46306" y="13297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42901" y="1400290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174363" y="10528"/>
                  </a:lnTo>
                  <a:lnTo>
                    <a:pt x="113471" y="4939"/>
                  </a:lnTo>
                  <a:lnTo>
                    <a:pt x="59358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369326" y="1021264"/>
            <a:ext cx="526426" cy="547368"/>
            <a:chOff x="4369326" y="1021264"/>
            <a:chExt cx="526426" cy="547368"/>
          </a:xfrm>
        </p:grpSpPr>
        <p:sp>
          <p:nvSpPr>
            <p:cNvPr id="33" name="Freeform 32"/>
            <p:cNvSpPr/>
            <p:nvPr/>
          </p:nvSpPr>
          <p:spPr>
            <a:xfrm>
              <a:off x="4369326" y="1021264"/>
              <a:ext cx="267120" cy="547368"/>
            </a:xfrm>
            <a:custGeom>
              <a:avLst/>
              <a:gdLst/>
              <a:ahLst/>
              <a:cxnLst/>
              <a:rect l="0" t="0" r="0" b="0"/>
              <a:pathLst>
                <a:path w="267120" h="547368">
                  <a:moveTo>
                    <a:pt x="200041" y="0"/>
                  </a:moveTo>
                  <a:lnTo>
                    <a:pt x="137594" y="60353"/>
                  </a:lnTo>
                  <a:lnTo>
                    <a:pt x="108619" y="107570"/>
                  </a:lnTo>
                  <a:lnTo>
                    <a:pt x="77868" y="164748"/>
                  </a:lnTo>
                  <a:lnTo>
                    <a:pt x="53654" y="226849"/>
                  </a:lnTo>
                  <a:lnTo>
                    <a:pt x="44393" y="286835"/>
                  </a:lnTo>
                  <a:lnTo>
                    <a:pt x="35329" y="338848"/>
                  </a:lnTo>
                  <a:lnTo>
                    <a:pt x="32695" y="392078"/>
                  </a:lnTo>
                  <a:lnTo>
                    <a:pt x="33084" y="444244"/>
                  </a:lnTo>
                  <a:lnTo>
                    <a:pt x="41258" y="488687"/>
                  </a:lnTo>
                  <a:lnTo>
                    <a:pt x="51872" y="513162"/>
                  </a:lnTo>
                  <a:lnTo>
                    <a:pt x="70628" y="532618"/>
                  </a:lnTo>
                  <a:lnTo>
                    <a:pt x="82180" y="541082"/>
                  </a:lnTo>
                  <a:lnTo>
                    <a:pt x="110614" y="547367"/>
                  </a:lnTo>
                  <a:lnTo>
                    <a:pt x="141578" y="545091"/>
                  </a:lnTo>
                  <a:lnTo>
                    <a:pt x="184149" y="529486"/>
                  </a:lnTo>
                  <a:lnTo>
                    <a:pt x="235860" y="488917"/>
                  </a:lnTo>
                  <a:lnTo>
                    <a:pt x="253288" y="461499"/>
                  </a:lnTo>
                  <a:lnTo>
                    <a:pt x="265861" y="431148"/>
                  </a:lnTo>
                  <a:lnTo>
                    <a:pt x="267119" y="410380"/>
                  </a:lnTo>
                  <a:lnTo>
                    <a:pt x="265817" y="399929"/>
                  </a:lnTo>
                  <a:lnTo>
                    <a:pt x="255011" y="382077"/>
                  </a:lnTo>
                  <a:lnTo>
                    <a:pt x="237341" y="367514"/>
                  </a:lnTo>
                  <a:lnTo>
                    <a:pt x="213889" y="357142"/>
                  </a:lnTo>
                  <a:lnTo>
                    <a:pt x="163201" y="355904"/>
                  </a:lnTo>
                  <a:lnTo>
                    <a:pt x="109317" y="368535"/>
                  </a:lnTo>
                  <a:lnTo>
                    <a:pt x="73075" y="387096"/>
                  </a:lnTo>
                  <a:lnTo>
                    <a:pt x="13026" y="432900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88474" y="1316536"/>
              <a:ext cx="207278" cy="178511"/>
            </a:xfrm>
            <a:custGeom>
              <a:avLst/>
              <a:gdLst/>
              <a:ahLst/>
              <a:cxnLst/>
              <a:rect l="0" t="0" r="0" b="0"/>
              <a:pathLst>
                <a:path w="207278" h="178511">
                  <a:moveTo>
                    <a:pt x="7235" y="178510"/>
                  </a:moveTo>
                  <a:lnTo>
                    <a:pt x="0" y="150954"/>
                  </a:lnTo>
                  <a:lnTo>
                    <a:pt x="477" y="97851"/>
                  </a:lnTo>
                  <a:lnTo>
                    <a:pt x="14751" y="42110"/>
                  </a:lnTo>
                  <a:lnTo>
                    <a:pt x="21494" y="20792"/>
                  </a:lnTo>
                  <a:lnTo>
                    <a:pt x="34630" y="5858"/>
                  </a:lnTo>
                  <a:lnTo>
                    <a:pt x="43046" y="237"/>
                  </a:lnTo>
                  <a:lnTo>
                    <a:pt x="49826" y="0"/>
                  </a:lnTo>
                  <a:lnTo>
                    <a:pt x="55517" y="3352"/>
                  </a:lnTo>
                  <a:lnTo>
                    <a:pt x="64959" y="16434"/>
                  </a:lnTo>
                  <a:lnTo>
                    <a:pt x="89778" y="69126"/>
                  </a:lnTo>
                  <a:lnTo>
                    <a:pt x="130228" y="130447"/>
                  </a:lnTo>
                  <a:lnTo>
                    <a:pt x="166581" y="159311"/>
                  </a:lnTo>
                  <a:lnTo>
                    <a:pt x="207277" y="178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79938" y="1326590"/>
              <a:ext cx="73700" cy="168457"/>
            </a:xfrm>
            <a:custGeom>
              <a:avLst/>
              <a:gdLst/>
              <a:ahLst/>
              <a:cxnLst/>
              <a:rect l="0" t="0" r="0" b="0"/>
              <a:pathLst>
                <a:path w="73700" h="168457">
                  <a:moveTo>
                    <a:pt x="73699" y="0"/>
                  </a:moveTo>
                  <a:lnTo>
                    <a:pt x="56888" y="19151"/>
                  </a:lnTo>
                  <a:lnTo>
                    <a:pt x="24201" y="78807"/>
                  </a:lnTo>
                  <a:lnTo>
                    <a:pt x="5993" y="12527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116850" y="1063378"/>
            <a:ext cx="810695" cy="347441"/>
            <a:chOff x="5116850" y="1063378"/>
            <a:chExt cx="810695" cy="347441"/>
          </a:xfrm>
        </p:grpSpPr>
        <p:sp>
          <p:nvSpPr>
            <p:cNvPr id="37" name="Freeform 36"/>
            <p:cNvSpPr/>
            <p:nvPr/>
          </p:nvSpPr>
          <p:spPr>
            <a:xfrm>
              <a:off x="5116850" y="1305533"/>
              <a:ext cx="126342" cy="31587"/>
            </a:xfrm>
            <a:custGeom>
              <a:avLst/>
              <a:gdLst/>
              <a:ahLst/>
              <a:cxnLst/>
              <a:rect l="0" t="0" r="0" b="0"/>
              <a:pathLst>
                <a:path w="126342" h="31587">
                  <a:moveTo>
                    <a:pt x="126341" y="0"/>
                  </a:moveTo>
                  <a:lnTo>
                    <a:pt x="71200" y="14654"/>
                  </a:lnTo>
                  <a:lnTo>
                    <a:pt x="12611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06837" y="1063378"/>
              <a:ext cx="10097" cy="347441"/>
            </a:xfrm>
            <a:custGeom>
              <a:avLst/>
              <a:gdLst/>
              <a:ahLst/>
              <a:cxnLst/>
              <a:rect l="0" t="0" r="0" b="0"/>
              <a:pathLst>
                <a:path w="10097" h="347441">
                  <a:moveTo>
                    <a:pt x="10096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5" y="144850"/>
                  </a:lnTo>
                  <a:lnTo>
                    <a:pt x="8670" y="202406"/>
                  </a:lnTo>
                  <a:lnTo>
                    <a:pt x="9673" y="258324"/>
                  </a:lnTo>
                  <a:lnTo>
                    <a:pt x="10012" y="317705"/>
                  </a:lnTo>
                  <a:lnTo>
                    <a:pt x="1009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27544" y="1063378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0" y="157875"/>
                  </a:lnTo>
                  <a:lnTo>
                    <a:pt x="0" y="210554"/>
                  </a:lnTo>
                  <a:lnTo>
                    <a:pt x="0" y="26008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02156" y="1094963"/>
              <a:ext cx="225389" cy="233494"/>
            </a:xfrm>
            <a:custGeom>
              <a:avLst/>
              <a:gdLst/>
              <a:ahLst/>
              <a:cxnLst/>
              <a:rect l="0" t="0" r="0" b="0"/>
              <a:pathLst>
                <a:path w="225389" h="233494">
                  <a:moveTo>
                    <a:pt x="225388" y="115814"/>
                  </a:moveTo>
                  <a:lnTo>
                    <a:pt x="161960" y="151730"/>
                  </a:lnTo>
                  <a:lnTo>
                    <a:pt x="99023" y="191925"/>
                  </a:lnTo>
                  <a:lnTo>
                    <a:pt x="35873" y="224420"/>
                  </a:lnTo>
                  <a:lnTo>
                    <a:pt x="14817" y="233493"/>
                  </a:lnTo>
                  <a:lnTo>
                    <a:pt x="7798" y="231702"/>
                  </a:lnTo>
                  <a:lnTo>
                    <a:pt x="3119" y="225828"/>
                  </a:lnTo>
                  <a:lnTo>
                    <a:pt x="0" y="217232"/>
                  </a:lnTo>
                  <a:lnTo>
                    <a:pt x="260" y="209163"/>
                  </a:lnTo>
                  <a:lnTo>
                    <a:pt x="11249" y="170041"/>
                  </a:lnTo>
                  <a:lnTo>
                    <a:pt x="19702" y="118207"/>
                  </a:lnTo>
                  <a:lnTo>
                    <a:pt x="23061" y="59701"/>
                  </a:lnTo>
                  <a:lnTo>
                    <a:pt x="148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758259" y="1881266"/>
            <a:ext cx="810695" cy="413947"/>
            <a:chOff x="1758259" y="1881266"/>
            <a:chExt cx="810695" cy="413947"/>
          </a:xfrm>
        </p:grpSpPr>
        <p:sp>
          <p:nvSpPr>
            <p:cNvPr id="42" name="Freeform 41"/>
            <p:cNvSpPr/>
            <p:nvPr/>
          </p:nvSpPr>
          <p:spPr>
            <a:xfrm>
              <a:off x="1758259" y="2000414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97832" y="15641"/>
                  </a:lnTo>
                  <a:lnTo>
                    <a:pt x="80915" y="23719"/>
                  </a:lnTo>
                  <a:lnTo>
                    <a:pt x="25935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21471" y="1881266"/>
              <a:ext cx="225351" cy="316306"/>
            </a:xfrm>
            <a:custGeom>
              <a:avLst/>
              <a:gdLst/>
              <a:ahLst/>
              <a:cxnLst/>
              <a:rect l="0" t="0" r="0" b="0"/>
              <a:pathLst>
                <a:path w="225351" h="316306">
                  <a:moveTo>
                    <a:pt x="0" y="55977"/>
                  </a:moveTo>
                  <a:lnTo>
                    <a:pt x="17981" y="31930"/>
                  </a:lnTo>
                  <a:lnTo>
                    <a:pt x="45492" y="11677"/>
                  </a:lnTo>
                  <a:lnTo>
                    <a:pt x="69742" y="1973"/>
                  </a:lnTo>
                  <a:lnTo>
                    <a:pt x="92997" y="0"/>
                  </a:lnTo>
                  <a:lnTo>
                    <a:pt x="113862" y="4192"/>
                  </a:lnTo>
                  <a:lnTo>
                    <a:pt x="138762" y="19706"/>
                  </a:lnTo>
                  <a:lnTo>
                    <a:pt x="153699" y="32448"/>
                  </a:lnTo>
                  <a:lnTo>
                    <a:pt x="161897" y="52149"/>
                  </a:lnTo>
                  <a:lnTo>
                    <a:pt x="164084" y="63953"/>
                  </a:lnTo>
                  <a:lnTo>
                    <a:pt x="160274" y="83309"/>
                  </a:lnTo>
                  <a:lnTo>
                    <a:pt x="144975" y="107359"/>
                  </a:lnTo>
                  <a:lnTo>
                    <a:pt x="131114" y="120928"/>
                  </a:lnTo>
                  <a:lnTo>
                    <a:pt x="110598" y="132804"/>
                  </a:lnTo>
                  <a:lnTo>
                    <a:pt x="112337" y="132931"/>
                  </a:lnTo>
                  <a:lnTo>
                    <a:pt x="117005" y="131846"/>
                  </a:lnTo>
                  <a:lnTo>
                    <a:pt x="145932" y="135909"/>
                  </a:lnTo>
                  <a:lnTo>
                    <a:pt x="199848" y="162545"/>
                  </a:lnTo>
                  <a:lnTo>
                    <a:pt x="210441" y="169136"/>
                  </a:lnTo>
                  <a:lnTo>
                    <a:pt x="217503" y="178210"/>
                  </a:lnTo>
                  <a:lnTo>
                    <a:pt x="225350" y="200770"/>
                  </a:lnTo>
                  <a:lnTo>
                    <a:pt x="224178" y="234189"/>
                  </a:lnTo>
                  <a:lnTo>
                    <a:pt x="210833" y="266318"/>
                  </a:lnTo>
                  <a:lnTo>
                    <a:pt x="192060" y="292476"/>
                  </a:lnTo>
                  <a:lnTo>
                    <a:pt x="166091" y="309455"/>
                  </a:lnTo>
                  <a:lnTo>
                    <a:pt x="130581" y="316305"/>
                  </a:lnTo>
                  <a:lnTo>
                    <a:pt x="84228" y="308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60578" y="2023228"/>
              <a:ext cx="176790" cy="187757"/>
            </a:xfrm>
            <a:custGeom>
              <a:avLst/>
              <a:gdLst/>
              <a:ahLst/>
              <a:cxnLst/>
              <a:rect l="0" t="0" r="0" b="0"/>
              <a:pathLst>
                <a:path w="176790" h="187757">
                  <a:moveTo>
                    <a:pt x="8333" y="166699"/>
                  </a:moveTo>
                  <a:lnTo>
                    <a:pt x="0" y="129221"/>
                  </a:lnTo>
                  <a:lnTo>
                    <a:pt x="1575" y="94373"/>
                  </a:lnTo>
                  <a:lnTo>
                    <a:pt x="15849" y="33302"/>
                  </a:lnTo>
                  <a:lnTo>
                    <a:pt x="22592" y="10315"/>
                  </a:lnTo>
                  <a:lnTo>
                    <a:pt x="29538" y="3952"/>
                  </a:lnTo>
                  <a:lnTo>
                    <a:pt x="38847" y="879"/>
                  </a:lnTo>
                  <a:lnTo>
                    <a:pt x="49733" y="0"/>
                  </a:lnTo>
                  <a:lnTo>
                    <a:pt x="68067" y="5263"/>
                  </a:lnTo>
                  <a:lnTo>
                    <a:pt x="84015" y="16571"/>
                  </a:lnTo>
                  <a:lnTo>
                    <a:pt x="104977" y="42668"/>
                  </a:lnTo>
                  <a:lnTo>
                    <a:pt x="126981" y="98893"/>
                  </a:lnTo>
                  <a:lnTo>
                    <a:pt x="142731" y="143557"/>
                  </a:lnTo>
                  <a:lnTo>
                    <a:pt x="176789" y="187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63668" y="2032000"/>
              <a:ext cx="105286" cy="263213"/>
            </a:xfrm>
            <a:custGeom>
              <a:avLst/>
              <a:gdLst/>
              <a:ahLst/>
              <a:cxnLst/>
              <a:rect l="0" t="0" r="0" b="0"/>
              <a:pathLst>
                <a:path w="105286" h="263213">
                  <a:moveTo>
                    <a:pt x="105285" y="0"/>
                  </a:moveTo>
                  <a:lnTo>
                    <a:pt x="88474" y="19150"/>
                  </a:lnTo>
                  <a:lnTo>
                    <a:pt x="70538" y="53897"/>
                  </a:lnTo>
                  <a:lnTo>
                    <a:pt x="50285" y="114328"/>
                  </a:lnTo>
                  <a:lnTo>
                    <a:pt x="29690" y="171672"/>
                  </a:lnTo>
                  <a:lnTo>
                    <a:pt x="10741" y="23066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285098" y="1698834"/>
            <a:ext cx="652768" cy="291053"/>
            <a:chOff x="4285098" y="1698834"/>
            <a:chExt cx="652768" cy="291053"/>
          </a:xfrm>
        </p:grpSpPr>
        <p:sp>
          <p:nvSpPr>
            <p:cNvPr id="47" name="Freeform 46"/>
            <p:cNvSpPr/>
            <p:nvPr/>
          </p:nvSpPr>
          <p:spPr>
            <a:xfrm>
              <a:off x="4285098" y="183195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3315" y="14654"/>
                  </a:lnTo>
                  <a:lnTo>
                    <a:pt x="1369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95668" y="1698834"/>
              <a:ext cx="197025" cy="230815"/>
            </a:xfrm>
            <a:custGeom>
              <a:avLst/>
              <a:gdLst/>
              <a:ahLst/>
              <a:cxnLst/>
              <a:rect l="0" t="0" r="0" b="0"/>
              <a:pathLst>
                <a:path w="197025" h="230815">
                  <a:moveTo>
                    <a:pt x="0" y="59425"/>
                  </a:moveTo>
                  <a:lnTo>
                    <a:pt x="5589" y="42657"/>
                  </a:lnTo>
                  <a:lnTo>
                    <a:pt x="17692" y="31305"/>
                  </a:lnTo>
                  <a:lnTo>
                    <a:pt x="59219" y="4682"/>
                  </a:lnTo>
                  <a:lnTo>
                    <a:pt x="86761" y="0"/>
                  </a:lnTo>
                  <a:lnTo>
                    <a:pt x="109140" y="4158"/>
                  </a:lnTo>
                  <a:lnTo>
                    <a:pt x="118384" y="8542"/>
                  </a:lnTo>
                  <a:lnTo>
                    <a:pt x="131774" y="22772"/>
                  </a:lnTo>
                  <a:lnTo>
                    <a:pt x="140454" y="41965"/>
                  </a:lnTo>
                  <a:lnTo>
                    <a:pt x="144312" y="66093"/>
                  </a:lnTo>
                  <a:lnTo>
                    <a:pt x="141832" y="75568"/>
                  </a:lnTo>
                  <a:lnTo>
                    <a:pt x="136669" y="83055"/>
                  </a:lnTo>
                  <a:lnTo>
                    <a:pt x="106429" y="111236"/>
                  </a:lnTo>
                  <a:lnTo>
                    <a:pt x="110083" y="107408"/>
                  </a:lnTo>
                  <a:lnTo>
                    <a:pt x="142062" y="108867"/>
                  </a:lnTo>
                  <a:lnTo>
                    <a:pt x="162964" y="116884"/>
                  </a:lnTo>
                  <a:lnTo>
                    <a:pt x="171814" y="122297"/>
                  </a:lnTo>
                  <a:lnTo>
                    <a:pt x="184766" y="137671"/>
                  </a:lnTo>
                  <a:lnTo>
                    <a:pt x="193252" y="157372"/>
                  </a:lnTo>
                  <a:lnTo>
                    <a:pt x="197024" y="181725"/>
                  </a:lnTo>
                  <a:lnTo>
                    <a:pt x="192462" y="201908"/>
                  </a:lnTo>
                  <a:lnTo>
                    <a:pt x="187969" y="210565"/>
                  </a:lnTo>
                  <a:lnTo>
                    <a:pt x="170499" y="223305"/>
                  </a:lnTo>
                  <a:lnTo>
                    <a:pt x="159290" y="228339"/>
                  </a:lnTo>
                  <a:lnTo>
                    <a:pt x="134357" y="230814"/>
                  </a:lnTo>
                  <a:lnTo>
                    <a:pt x="108847" y="226845"/>
                  </a:lnTo>
                  <a:lnTo>
                    <a:pt x="63171" y="206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69409" y="1789171"/>
              <a:ext cx="168457" cy="200716"/>
            </a:xfrm>
            <a:custGeom>
              <a:avLst/>
              <a:gdLst/>
              <a:ahLst/>
              <a:cxnLst/>
              <a:rect l="0" t="0" r="0" b="0"/>
              <a:pathLst>
                <a:path w="168457" h="200716">
                  <a:moveTo>
                    <a:pt x="0" y="116487"/>
                  </a:moveTo>
                  <a:lnTo>
                    <a:pt x="5589" y="54394"/>
                  </a:lnTo>
                  <a:lnTo>
                    <a:pt x="14654" y="22050"/>
                  </a:lnTo>
                  <a:lnTo>
                    <a:pt x="20298" y="13754"/>
                  </a:lnTo>
                  <a:lnTo>
                    <a:pt x="35928" y="1418"/>
                  </a:lnTo>
                  <a:lnTo>
                    <a:pt x="45009" y="0"/>
                  </a:lnTo>
                  <a:lnTo>
                    <a:pt x="64457" y="4663"/>
                  </a:lnTo>
                  <a:lnTo>
                    <a:pt x="81680" y="20774"/>
                  </a:lnTo>
                  <a:lnTo>
                    <a:pt x="101411" y="56152"/>
                  </a:lnTo>
                  <a:lnTo>
                    <a:pt x="123492" y="115474"/>
                  </a:lnTo>
                  <a:lnTo>
                    <a:pt x="153397" y="177229"/>
                  </a:lnTo>
                  <a:lnTo>
                    <a:pt x="168456" y="200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22052" y="1789844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0"/>
                  </a:moveTo>
                  <a:lnTo>
                    <a:pt x="106238" y="24047"/>
                  </a:lnTo>
                  <a:lnTo>
                    <a:pt x="61504" y="86288"/>
                  </a:lnTo>
                  <a:lnTo>
                    <a:pt x="18523" y="14410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1905658" y="1242362"/>
            <a:ext cx="326384" cy="852810"/>
          </a:xfrm>
          <a:custGeom>
            <a:avLst/>
            <a:gdLst/>
            <a:ahLst/>
            <a:cxnLst/>
            <a:rect l="0" t="0" r="0" b="0"/>
            <a:pathLst>
              <a:path w="326384" h="852810">
                <a:moveTo>
                  <a:pt x="0" y="0"/>
                </a:moveTo>
                <a:lnTo>
                  <a:pt x="9065" y="58617"/>
                </a:lnTo>
                <a:lnTo>
                  <a:pt x="30121" y="118334"/>
                </a:lnTo>
                <a:lnTo>
                  <a:pt x="50923" y="178053"/>
                </a:lnTo>
                <a:lnTo>
                  <a:pt x="70720" y="228881"/>
                </a:lnTo>
                <a:lnTo>
                  <a:pt x="91404" y="275397"/>
                </a:lnTo>
                <a:lnTo>
                  <a:pt x="112350" y="329994"/>
                </a:lnTo>
                <a:lnTo>
                  <a:pt x="133374" y="385035"/>
                </a:lnTo>
                <a:lnTo>
                  <a:pt x="154422" y="443978"/>
                </a:lnTo>
                <a:lnTo>
                  <a:pt x="171577" y="488222"/>
                </a:lnTo>
                <a:lnTo>
                  <a:pt x="190900" y="534012"/>
                </a:lnTo>
                <a:lnTo>
                  <a:pt x="211186" y="577761"/>
                </a:lnTo>
                <a:lnTo>
                  <a:pt x="228781" y="623720"/>
                </a:lnTo>
                <a:lnTo>
                  <a:pt x="245570" y="670273"/>
                </a:lnTo>
                <a:lnTo>
                  <a:pt x="264730" y="714360"/>
                </a:lnTo>
                <a:lnTo>
                  <a:pt x="289658" y="773052"/>
                </a:lnTo>
                <a:lnTo>
                  <a:pt x="316702" y="832202"/>
                </a:lnTo>
                <a:lnTo>
                  <a:pt x="326383" y="8528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2758466" y="2434774"/>
            <a:ext cx="2832167" cy="439506"/>
            <a:chOff x="2758466" y="2434774"/>
            <a:chExt cx="2832167" cy="439506"/>
          </a:xfrm>
        </p:grpSpPr>
        <p:sp>
          <p:nvSpPr>
            <p:cNvPr id="53" name="Freeform 52"/>
            <p:cNvSpPr/>
            <p:nvPr/>
          </p:nvSpPr>
          <p:spPr>
            <a:xfrm>
              <a:off x="2758466" y="273740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1" y="0"/>
                  </a:lnTo>
                  <a:lnTo>
                    <a:pt x="3959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27028" y="2600538"/>
              <a:ext cx="229389" cy="273742"/>
            </a:xfrm>
            <a:custGeom>
              <a:avLst/>
              <a:gdLst/>
              <a:ahLst/>
              <a:cxnLst/>
              <a:rect l="0" t="0" r="0" b="0"/>
              <a:pathLst>
                <a:path w="229389" h="273742">
                  <a:moveTo>
                    <a:pt x="163106" y="0"/>
                  </a:moveTo>
                  <a:lnTo>
                    <a:pt x="151928" y="11179"/>
                  </a:lnTo>
                  <a:lnTo>
                    <a:pt x="133962" y="16667"/>
                  </a:lnTo>
                  <a:lnTo>
                    <a:pt x="70794" y="27715"/>
                  </a:lnTo>
                  <a:lnTo>
                    <a:pt x="31769" y="32779"/>
                  </a:lnTo>
                  <a:lnTo>
                    <a:pt x="12707" y="42254"/>
                  </a:lnTo>
                  <a:lnTo>
                    <a:pt x="6688" y="50397"/>
                  </a:lnTo>
                  <a:lnTo>
                    <a:pt x="0" y="71922"/>
                  </a:lnTo>
                  <a:lnTo>
                    <a:pt x="1825" y="104759"/>
                  </a:lnTo>
                  <a:lnTo>
                    <a:pt x="5282" y="109614"/>
                  </a:lnTo>
                  <a:lnTo>
                    <a:pt x="9927" y="110511"/>
                  </a:lnTo>
                  <a:lnTo>
                    <a:pt x="62282" y="97411"/>
                  </a:lnTo>
                  <a:lnTo>
                    <a:pt x="120444" y="100870"/>
                  </a:lnTo>
                  <a:lnTo>
                    <a:pt x="144535" y="109562"/>
                  </a:lnTo>
                  <a:lnTo>
                    <a:pt x="202319" y="139442"/>
                  </a:lnTo>
                  <a:lnTo>
                    <a:pt x="216799" y="153221"/>
                  </a:lnTo>
                  <a:lnTo>
                    <a:pt x="227134" y="171044"/>
                  </a:lnTo>
                  <a:lnTo>
                    <a:pt x="229388" y="193783"/>
                  </a:lnTo>
                  <a:lnTo>
                    <a:pt x="225320" y="217147"/>
                  </a:lnTo>
                  <a:lnTo>
                    <a:pt x="215713" y="235330"/>
                  </a:lnTo>
                  <a:lnTo>
                    <a:pt x="200525" y="248091"/>
                  </a:lnTo>
                  <a:lnTo>
                    <a:pt x="191562" y="253132"/>
                  </a:lnTo>
                  <a:lnTo>
                    <a:pt x="136318" y="261222"/>
                  </a:lnTo>
                  <a:lnTo>
                    <a:pt x="82252" y="265939"/>
                  </a:lnTo>
                  <a:lnTo>
                    <a:pt x="3676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16559" y="2600538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3783" y="3120"/>
                  </a:lnTo>
                  <a:lnTo>
                    <a:pt x="48837" y="146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79730" y="2737843"/>
              <a:ext cx="168457" cy="10095"/>
            </a:xfrm>
            <a:custGeom>
              <a:avLst/>
              <a:gdLst/>
              <a:ahLst/>
              <a:cxnLst/>
              <a:rect l="0" t="0" r="0" b="0"/>
              <a:pathLst>
                <a:path w="168457" h="10095">
                  <a:moveTo>
                    <a:pt x="168456" y="10094"/>
                  </a:moveTo>
                  <a:lnTo>
                    <a:pt x="130978" y="1761"/>
                  </a:lnTo>
                  <a:lnTo>
                    <a:pt x="79554" y="0"/>
                  </a:lnTo>
                  <a:lnTo>
                    <a:pt x="27846" y="822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15890" y="2434774"/>
              <a:ext cx="241613" cy="330915"/>
            </a:xfrm>
            <a:custGeom>
              <a:avLst/>
              <a:gdLst/>
              <a:ahLst/>
              <a:cxnLst/>
              <a:rect l="0" t="0" r="0" b="0"/>
              <a:pathLst>
                <a:path w="241613" h="330915">
                  <a:moveTo>
                    <a:pt x="27094" y="49951"/>
                  </a:moveTo>
                  <a:lnTo>
                    <a:pt x="4738" y="49951"/>
                  </a:lnTo>
                  <a:lnTo>
                    <a:pt x="491" y="46441"/>
                  </a:lnTo>
                  <a:lnTo>
                    <a:pt x="0" y="40592"/>
                  </a:lnTo>
                  <a:lnTo>
                    <a:pt x="2013" y="33183"/>
                  </a:lnTo>
                  <a:lnTo>
                    <a:pt x="6864" y="27074"/>
                  </a:lnTo>
                  <a:lnTo>
                    <a:pt x="30458" y="12887"/>
                  </a:lnTo>
                  <a:lnTo>
                    <a:pt x="60847" y="2444"/>
                  </a:lnTo>
                  <a:lnTo>
                    <a:pt x="97796" y="0"/>
                  </a:lnTo>
                  <a:lnTo>
                    <a:pt x="120518" y="3574"/>
                  </a:lnTo>
                  <a:lnTo>
                    <a:pt x="139196" y="12181"/>
                  </a:lnTo>
                  <a:lnTo>
                    <a:pt x="147452" y="17752"/>
                  </a:lnTo>
                  <a:lnTo>
                    <a:pt x="159745" y="33301"/>
                  </a:lnTo>
                  <a:lnTo>
                    <a:pt x="177169" y="77468"/>
                  </a:lnTo>
                  <a:lnTo>
                    <a:pt x="178412" y="100785"/>
                  </a:lnTo>
                  <a:lnTo>
                    <a:pt x="173895" y="121677"/>
                  </a:lnTo>
                  <a:lnTo>
                    <a:pt x="164089" y="138761"/>
                  </a:lnTo>
                  <a:lnTo>
                    <a:pt x="155859" y="144253"/>
                  </a:lnTo>
                  <a:lnTo>
                    <a:pt x="134235" y="150355"/>
                  </a:lnTo>
                  <a:lnTo>
                    <a:pt x="130107" y="150812"/>
                  </a:lnTo>
                  <a:lnTo>
                    <a:pt x="130865" y="149947"/>
                  </a:lnTo>
                  <a:lnTo>
                    <a:pt x="134879" y="148200"/>
                  </a:lnTo>
                  <a:lnTo>
                    <a:pt x="157296" y="151332"/>
                  </a:lnTo>
                  <a:lnTo>
                    <a:pt x="195143" y="171276"/>
                  </a:lnTo>
                  <a:lnTo>
                    <a:pt x="211357" y="184202"/>
                  </a:lnTo>
                  <a:lnTo>
                    <a:pt x="228049" y="210222"/>
                  </a:lnTo>
                  <a:lnTo>
                    <a:pt x="240405" y="240158"/>
                  </a:lnTo>
                  <a:lnTo>
                    <a:pt x="241612" y="260829"/>
                  </a:lnTo>
                  <a:lnTo>
                    <a:pt x="237079" y="281715"/>
                  </a:lnTo>
                  <a:lnTo>
                    <a:pt x="227265" y="302696"/>
                  </a:lnTo>
                  <a:lnTo>
                    <a:pt x="208866" y="317480"/>
                  </a:lnTo>
                  <a:lnTo>
                    <a:pt x="185090" y="326780"/>
                  </a:lnTo>
                  <a:lnTo>
                    <a:pt x="158926" y="330914"/>
                  </a:lnTo>
                  <a:lnTo>
                    <a:pt x="134819" y="326512"/>
                  </a:lnTo>
                  <a:lnTo>
                    <a:pt x="79736" y="3026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16725" y="2595314"/>
              <a:ext cx="231628" cy="142096"/>
            </a:xfrm>
            <a:custGeom>
              <a:avLst/>
              <a:gdLst/>
              <a:ahLst/>
              <a:cxnLst/>
              <a:rect l="0" t="0" r="0" b="0"/>
              <a:pathLst>
                <a:path w="231628" h="142096">
                  <a:moveTo>
                    <a:pt x="0" y="142095"/>
                  </a:moveTo>
                  <a:lnTo>
                    <a:pt x="0" y="87950"/>
                  </a:lnTo>
                  <a:lnTo>
                    <a:pt x="2340" y="61879"/>
                  </a:lnTo>
                  <a:lnTo>
                    <a:pt x="29309" y="5753"/>
                  </a:lnTo>
                  <a:lnTo>
                    <a:pt x="37086" y="897"/>
                  </a:lnTo>
                  <a:lnTo>
                    <a:pt x="45782" y="0"/>
                  </a:lnTo>
                  <a:lnTo>
                    <a:pt x="55088" y="1742"/>
                  </a:lnTo>
                  <a:lnTo>
                    <a:pt x="71667" y="13035"/>
                  </a:lnTo>
                  <a:lnTo>
                    <a:pt x="85664" y="29753"/>
                  </a:lnTo>
                  <a:lnTo>
                    <a:pt x="120219" y="88587"/>
                  </a:lnTo>
                  <a:lnTo>
                    <a:pt x="154536" y="127481"/>
                  </a:lnTo>
                  <a:lnTo>
                    <a:pt x="177867" y="135600"/>
                  </a:lnTo>
                  <a:lnTo>
                    <a:pt x="231627" y="142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90425" y="2568953"/>
              <a:ext cx="136871" cy="200042"/>
            </a:xfrm>
            <a:custGeom>
              <a:avLst/>
              <a:gdLst/>
              <a:ahLst/>
              <a:cxnLst/>
              <a:rect l="0" t="0" r="0" b="0"/>
              <a:pathLst>
                <a:path w="136871" h="200042">
                  <a:moveTo>
                    <a:pt x="136870" y="0"/>
                  </a:moveTo>
                  <a:lnTo>
                    <a:pt x="112823" y="17981"/>
                  </a:lnTo>
                  <a:lnTo>
                    <a:pt x="77277" y="69742"/>
                  </a:lnTo>
                  <a:lnTo>
                    <a:pt x="49146" y="122267"/>
                  </a:lnTo>
                  <a:lnTo>
                    <a:pt x="6239" y="18523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16808" y="263212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80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26886" y="2516310"/>
              <a:ext cx="16306" cy="273742"/>
            </a:xfrm>
            <a:custGeom>
              <a:avLst/>
              <a:gdLst/>
              <a:ahLst/>
              <a:cxnLst/>
              <a:rect l="0" t="0" r="0" b="0"/>
              <a:pathLst>
                <a:path w="16306" h="273742">
                  <a:moveTo>
                    <a:pt x="16305" y="0"/>
                  </a:moveTo>
                  <a:lnTo>
                    <a:pt x="9070" y="50433"/>
                  </a:lnTo>
                  <a:lnTo>
                    <a:pt x="5583" y="106580"/>
                  </a:lnTo>
                  <a:lnTo>
                    <a:pt x="0" y="158442"/>
                  </a:lnTo>
                  <a:lnTo>
                    <a:pt x="4289" y="211712"/>
                  </a:lnTo>
                  <a:lnTo>
                    <a:pt x="8456" y="246784"/>
                  </a:lnTo>
                  <a:lnTo>
                    <a:pt x="1630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50713" y="2558425"/>
              <a:ext cx="29391" cy="294798"/>
            </a:xfrm>
            <a:custGeom>
              <a:avLst/>
              <a:gdLst/>
              <a:ahLst/>
              <a:cxnLst/>
              <a:rect l="0" t="0" r="0" b="0"/>
              <a:pathLst>
                <a:path w="29391" h="294798">
                  <a:moveTo>
                    <a:pt x="8333" y="0"/>
                  </a:moveTo>
                  <a:lnTo>
                    <a:pt x="5214" y="52050"/>
                  </a:lnTo>
                  <a:lnTo>
                    <a:pt x="0" y="108229"/>
                  </a:lnTo>
                  <a:lnTo>
                    <a:pt x="1575" y="159969"/>
                  </a:lnTo>
                  <a:lnTo>
                    <a:pt x="6998" y="214482"/>
                  </a:lnTo>
                  <a:lnTo>
                    <a:pt x="22541" y="272867"/>
                  </a:lnTo>
                  <a:lnTo>
                    <a:pt x="29390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41124" y="2505782"/>
              <a:ext cx="249509" cy="173147"/>
            </a:xfrm>
            <a:custGeom>
              <a:avLst/>
              <a:gdLst/>
              <a:ahLst/>
              <a:cxnLst/>
              <a:rect l="0" t="0" r="0" b="0"/>
              <a:pathLst>
                <a:path w="249509" h="173147">
                  <a:moveTo>
                    <a:pt x="249508" y="126342"/>
                  </a:moveTo>
                  <a:lnTo>
                    <a:pt x="196481" y="140996"/>
                  </a:lnTo>
                  <a:lnTo>
                    <a:pt x="135839" y="158009"/>
                  </a:lnTo>
                  <a:lnTo>
                    <a:pt x="80164" y="173146"/>
                  </a:lnTo>
                  <a:lnTo>
                    <a:pt x="54531" y="171320"/>
                  </a:lnTo>
                  <a:lnTo>
                    <a:pt x="33780" y="163490"/>
                  </a:lnTo>
                  <a:lnTo>
                    <a:pt x="24971" y="158126"/>
                  </a:lnTo>
                  <a:lnTo>
                    <a:pt x="12063" y="142808"/>
                  </a:lnTo>
                  <a:lnTo>
                    <a:pt x="3597" y="123132"/>
                  </a:lnTo>
                  <a:lnTo>
                    <a:pt x="0" y="86916"/>
                  </a:lnTo>
                  <a:lnTo>
                    <a:pt x="6994" y="53439"/>
                  </a:lnTo>
                  <a:lnTo>
                    <a:pt x="389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2568953" y="1000207"/>
            <a:ext cx="203746" cy="263213"/>
          </a:xfrm>
          <a:custGeom>
            <a:avLst/>
            <a:gdLst/>
            <a:ahLst/>
            <a:cxnLst/>
            <a:rect l="0" t="0" r="0" b="0"/>
            <a:pathLst>
              <a:path w="203746" h="263213">
                <a:moveTo>
                  <a:pt x="0" y="0"/>
                </a:moveTo>
                <a:lnTo>
                  <a:pt x="9575" y="31282"/>
                </a:lnTo>
                <a:lnTo>
                  <a:pt x="52998" y="84005"/>
                </a:lnTo>
                <a:lnTo>
                  <a:pt x="101796" y="142413"/>
                </a:lnTo>
                <a:lnTo>
                  <a:pt x="132195" y="171674"/>
                </a:lnTo>
                <a:lnTo>
                  <a:pt x="183077" y="207022"/>
                </a:lnTo>
                <a:lnTo>
                  <a:pt x="187562" y="208204"/>
                </a:lnTo>
                <a:lnTo>
                  <a:pt x="189382" y="205483"/>
                </a:lnTo>
                <a:lnTo>
                  <a:pt x="186382" y="148223"/>
                </a:lnTo>
                <a:lnTo>
                  <a:pt x="179959" y="95818"/>
                </a:lnTo>
                <a:lnTo>
                  <a:pt x="179417" y="103807"/>
                </a:lnTo>
                <a:lnTo>
                  <a:pt x="190494" y="156924"/>
                </a:lnTo>
                <a:lnTo>
                  <a:pt x="203745" y="205432"/>
                </a:lnTo>
                <a:lnTo>
                  <a:pt x="203680" y="216503"/>
                </a:lnTo>
                <a:lnTo>
                  <a:pt x="197369" y="235044"/>
                </a:lnTo>
                <a:lnTo>
                  <a:pt x="190071" y="240924"/>
                </a:lnTo>
                <a:lnTo>
                  <a:pt x="169484" y="247457"/>
                </a:lnTo>
                <a:lnTo>
                  <a:pt x="118140" y="251651"/>
                </a:lnTo>
                <a:lnTo>
                  <a:pt x="62937" y="252480"/>
                </a:lnTo>
                <a:lnTo>
                  <a:pt x="27227" y="255743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3020295" y="1842487"/>
            <a:ext cx="169840" cy="450974"/>
          </a:xfrm>
          <a:custGeom>
            <a:avLst/>
            <a:gdLst/>
            <a:ahLst/>
            <a:cxnLst/>
            <a:rect l="0" t="0" r="0" b="0"/>
            <a:pathLst>
              <a:path w="169840" h="450974">
                <a:moveTo>
                  <a:pt x="159311" y="0"/>
                </a:moveTo>
                <a:lnTo>
                  <a:pt x="142522" y="55044"/>
                </a:lnTo>
                <a:lnTo>
                  <a:pt x="135977" y="109572"/>
                </a:lnTo>
                <a:lnTo>
                  <a:pt x="127051" y="159197"/>
                </a:lnTo>
                <a:lnTo>
                  <a:pt x="120117" y="207826"/>
                </a:lnTo>
                <a:lnTo>
                  <a:pt x="112184" y="266180"/>
                </a:lnTo>
                <a:lnTo>
                  <a:pt x="106588" y="322767"/>
                </a:lnTo>
                <a:lnTo>
                  <a:pt x="98551" y="379004"/>
                </a:lnTo>
                <a:lnTo>
                  <a:pt x="94872" y="404752"/>
                </a:lnTo>
                <a:lnTo>
                  <a:pt x="85438" y="423995"/>
                </a:lnTo>
                <a:lnTo>
                  <a:pt x="80816" y="425383"/>
                </a:lnTo>
                <a:lnTo>
                  <a:pt x="76565" y="421629"/>
                </a:lnTo>
                <a:lnTo>
                  <a:pt x="45823" y="364496"/>
                </a:lnTo>
                <a:lnTo>
                  <a:pt x="17851" y="306186"/>
                </a:lnTo>
                <a:lnTo>
                  <a:pt x="1063" y="281014"/>
                </a:lnTo>
                <a:lnTo>
                  <a:pt x="0" y="282099"/>
                </a:lnTo>
                <a:lnTo>
                  <a:pt x="461" y="286332"/>
                </a:lnTo>
                <a:lnTo>
                  <a:pt x="28841" y="345860"/>
                </a:lnTo>
                <a:lnTo>
                  <a:pt x="46925" y="405464"/>
                </a:lnTo>
                <a:lnTo>
                  <a:pt x="57511" y="440671"/>
                </a:lnTo>
                <a:lnTo>
                  <a:pt x="63369" y="447029"/>
                </a:lnTo>
                <a:lnTo>
                  <a:pt x="70783" y="450097"/>
                </a:lnTo>
                <a:lnTo>
                  <a:pt x="79235" y="450973"/>
                </a:lnTo>
                <a:lnTo>
                  <a:pt x="97985" y="445707"/>
                </a:lnTo>
                <a:lnTo>
                  <a:pt x="125152" y="429589"/>
                </a:lnTo>
                <a:lnTo>
                  <a:pt x="169839" y="38955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4687565" y="884393"/>
            <a:ext cx="134488" cy="208594"/>
          </a:xfrm>
          <a:custGeom>
            <a:avLst/>
            <a:gdLst/>
            <a:ahLst/>
            <a:cxnLst/>
            <a:rect l="0" t="0" r="0" b="0"/>
            <a:pathLst>
              <a:path w="134488" h="208594">
                <a:moveTo>
                  <a:pt x="60787" y="0"/>
                </a:moveTo>
                <a:lnTo>
                  <a:pt x="55198" y="16768"/>
                </a:lnTo>
                <a:lnTo>
                  <a:pt x="55573" y="34359"/>
                </a:lnTo>
                <a:lnTo>
                  <a:pt x="60100" y="92999"/>
                </a:lnTo>
                <a:lnTo>
                  <a:pt x="60651" y="150865"/>
                </a:lnTo>
                <a:lnTo>
                  <a:pt x="60696" y="167257"/>
                </a:lnTo>
                <a:lnTo>
                  <a:pt x="57217" y="177016"/>
                </a:lnTo>
                <a:lnTo>
                  <a:pt x="51388" y="182351"/>
                </a:lnTo>
                <a:lnTo>
                  <a:pt x="43993" y="184739"/>
                </a:lnTo>
                <a:lnTo>
                  <a:pt x="36722" y="182821"/>
                </a:lnTo>
                <a:lnTo>
                  <a:pt x="22406" y="171331"/>
                </a:lnTo>
                <a:lnTo>
                  <a:pt x="1192" y="145131"/>
                </a:lnTo>
                <a:lnTo>
                  <a:pt x="0" y="141208"/>
                </a:lnTo>
                <a:lnTo>
                  <a:pt x="2715" y="140932"/>
                </a:lnTo>
                <a:lnTo>
                  <a:pt x="13920" y="146865"/>
                </a:lnTo>
                <a:lnTo>
                  <a:pt x="33383" y="164528"/>
                </a:lnTo>
                <a:lnTo>
                  <a:pt x="67894" y="205850"/>
                </a:lnTo>
                <a:lnTo>
                  <a:pt x="74884" y="208593"/>
                </a:lnTo>
                <a:lnTo>
                  <a:pt x="81883" y="208083"/>
                </a:lnTo>
                <a:lnTo>
                  <a:pt x="88889" y="205402"/>
                </a:lnTo>
                <a:lnTo>
                  <a:pt x="134487" y="1579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5276870" y="1526632"/>
            <a:ext cx="197949" cy="684522"/>
          </a:xfrm>
          <a:custGeom>
            <a:avLst/>
            <a:gdLst/>
            <a:ahLst/>
            <a:cxnLst/>
            <a:rect l="0" t="0" r="0" b="0"/>
            <a:pathLst>
              <a:path w="197949" h="684522">
                <a:moveTo>
                  <a:pt x="197948" y="0"/>
                </a:moveTo>
                <a:lnTo>
                  <a:pt x="174229" y="43962"/>
                </a:lnTo>
                <a:lnTo>
                  <a:pt x="167917" y="100234"/>
                </a:lnTo>
                <a:lnTo>
                  <a:pt x="163550" y="157623"/>
                </a:lnTo>
                <a:lnTo>
                  <a:pt x="157358" y="214019"/>
                </a:lnTo>
                <a:lnTo>
                  <a:pt x="144582" y="272808"/>
                </a:lnTo>
                <a:lnTo>
                  <a:pt x="134899" y="333496"/>
                </a:lnTo>
                <a:lnTo>
                  <a:pt x="120293" y="394693"/>
                </a:lnTo>
                <a:lnTo>
                  <a:pt x="113849" y="455603"/>
                </a:lnTo>
                <a:lnTo>
                  <a:pt x="99237" y="514889"/>
                </a:lnTo>
                <a:lnTo>
                  <a:pt x="90410" y="576739"/>
                </a:lnTo>
                <a:lnTo>
                  <a:pt x="83224" y="639809"/>
                </a:lnTo>
                <a:lnTo>
                  <a:pt x="82619" y="667285"/>
                </a:lnTo>
                <a:lnTo>
                  <a:pt x="80118" y="674143"/>
                </a:lnTo>
                <a:lnTo>
                  <a:pt x="76111" y="676376"/>
                </a:lnTo>
                <a:lnTo>
                  <a:pt x="71100" y="675526"/>
                </a:lnTo>
                <a:lnTo>
                  <a:pt x="59293" y="665221"/>
                </a:lnTo>
                <a:lnTo>
                  <a:pt x="42611" y="639689"/>
                </a:lnTo>
                <a:lnTo>
                  <a:pt x="22815" y="588090"/>
                </a:lnTo>
                <a:lnTo>
                  <a:pt x="4971" y="527844"/>
                </a:lnTo>
                <a:lnTo>
                  <a:pt x="2616" y="525031"/>
                </a:lnTo>
                <a:lnTo>
                  <a:pt x="1046" y="527835"/>
                </a:lnTo>
                <a:lnTo>
                  <a:pt x="0" y="534384"/>
                </a:lnTo>
                <a:lnTo>
                  <a:pt x="5076" y="551019"/>
                </a:lnTo>
                <a:lnTo>
                  <a:pt x="29197" y="610963"/>
                </a:lnTo>
                <a:lnTo>
                  <a:pt x="48171" y="662166"/>
                </a:lnTo>
                <a:lnTo>
                  <a:pt x="59631" y="678781"/>
                </a:lnTo>
                <a:lnTo>
                  <a:pt x="67132" y="682978"/>
                </a:lnTo>
                <a:lnTo>
                  <a:pt x="84826" y="684521"/>
                </a:lnTo>
                <a:lnTo>
                  <a:pt x="114518" y="673224"/>
                </a:lnTo>
                <a:lnTo>
                  <a:pt x="176961" y="640448"/>
                </a:lnTo>
                <a:lnTo>
                  <a:pt x="197948" y="6317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4874694" y="2558425"/>
            <a:ext cx="579068" cy="884394"/>
            <a:chOff x="4874694" y="2558425"/>
            <a:chExt cx="579068" cy="884394"/>
          </a:xfrm>
        </p:grpSpPr>
        <p:sp>
          <p:nvSpPr>
            <p:cNvPr id="69" name="Freeform 68"/>
            <p:cNvSpPr/>
            <p:nvPr/>
          </p:nvSpPr>
          <p:spPr>
            <a:xfrm>
              <a:off x="5001036" y="3063792"/>
              <a:ext cx="1" cy="242157"/>
            </a:xfrm>
            <a:custGeom>
              <a:avLst/>
              <a:gdLst/>
              <a:ahLst/>
              <a:cxnLst/>
              <a:rect l="0" t="0" r="0" b="0"/>
              <a:pathLst>
                <a:path w="1" h="242157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0" y="197100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74694" y="3200663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04071" y="7235"/>
                  </a:lnTo>
                  <a:lnTo>
                    <a:pt x="147848" y="12997"/>
                  </a:lnTo>
                  <a:lnTo>
                    <a:pt x="85747" y="19465"/>
                  </a:lnTo>
                  <a:lnTo>
                    <a:pt x="29069" y="279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00255" y="3095378"/>
              <a:ext cx="16596" cy="315856"/>
            </a:xfrm>
            <a:custGeom>
              <a:avLst/>
              <a:gdLst/>
              <a:ahLst/>
              <a:cxnLst/>
              <a:rect l="0" t="0" r="0" b="0"/>
              <a:pathLst>
                <a:path w="16596" h="315856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8728" y="151117"/>
                  </a:lnTo>
                  <a:lnTo>
                    <a:pt x="14264" y="208552"/>
                  </a:lnTo>
                  <a:lnTo>
                    <a:pt x="15904" y="259495"/>
                  </a:lnTo>
                  <a:lnTo>
                    <a:pt x="1659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18217" y="3042735"/>
              <a:ext cx="35545" cy="305328"/>
            </a:xfrm>
            <a:custGeom>
              <a:avLst/>
              <a:gdLst/>
              <a:ahLst/>
              <a:cxnLst/>
              <a:rect l="0" t="0" r="0" b="0"/>
              <a:pathLst>
                <a:path w="35545" h="305328">
                  <a:moveTo>
                    <a:pt x="35544" y="0"/>
                  </a:moveTo>
                  <a:lnTo>
                    <a:pt x="18756" y="56215"/>
                  </a:lnTo>
                  <a:lnTo>
                    <a:pt x="12211" y="117906"/>
                  </a:lnTo>
                  <a:lnTo>
                    <a:pt x="0" y="180828"/>
                  </a:lnTo>
                  <a:lnTo>
                    <a:pt x="2629" y="244132"/>
                  </a:lnTo>
                  <a:lnTo>
                    <a:pt x="3959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70512" y="3105906"/>
              <a:ext cx="162193" cy="180357"/>
            </a:xfrm>
            <a:custGeom>
              <a:avLst/>
              <a:gdLst/>
              <a:ahLst/>
              <a:cxnLst/>
              <a:rect l="0" t="0" r="0" b="0"/>
              <a:pathLst>
                <a:path w="162193" h="180357">
                  <a:moveTo>
                    <a:pt x="162192" y="94757"/>
                  </a:moveTo>
                  <a:lnTo>
                    <a:pt x="135806" y="105502"/>
                  </a:lnTo>
                  <a:lnTo>
                    <a:pt x="78880" y="143225"/>
                  </a:lnTo>
                  <a:lnTo>
                    <a:pt x="25443" y="175778"/>
                  </a:lnTo>
                  <a:lnTo>
                    <a:pt x="14874" y="180356"/>
                  </a:lnTo>
                  <a:lnTo>
                    <a:pt x="7828" y="178729"/>
                  </a:lnTo>
                  <a:lnTo>
                    <a:pt x="3131" y="172965"/>
                  </a:lnTo>
                  <a:lnTo>
                    <a:pt x="0" y="164443"/>
                  </a:lnTo>
                  <a:lnTo>
                    <a:pt x="2894" y="103832"/>
                  </a:lnTo>
                  <a:lnTo>
                    <a:pt x="11320" y="43310"/>
                  </a:lnTo>
                  <a:lnTo>
                    <a:pt x="147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22093" y="2558425"/>
              <a:ext cx="431669" cy="884394"/>
            </a:xfrm>
            <a:custGeom>
              <a:avLst/>
              <a:gdLst/>
              <a:ahLst/>
              <a:cxnLst/>
              <a:rect l="0" t="0" r="0" b="0"/>
              <a:pathLst>
                <a:path w="431669" h="884394">
                  <a:moveTo>
                    <a:pt x="431668" y="0"/>
                  </a:moveTo>
                  <a:lnTo>
                    <a:pt x="407622" y="49263"/>
                  </a:lnTo>
                  <a:lnTo>
                    <a:pt x="386199" y="99344"/>
                  </a:lnTo>
                  <a:lnTo>
                    <a:pt x="365033" y="151228"/>
                  </a:lnTo>
                  <a:lnTo>
                    <a:pt x="343944" y="203645"/>
                  </a:lnTo>
                  <a:lnTo>
                    <a:pt x="324048" y="255051"/>
                  </a:lnTo>
                  <a:lnTo>
                    <a:pt x="300012" y="318055"/>
                  </a:lnTo>
                  <a:lnTo>
                    <a:pt x="272166" y="369149"/>
                  </a:lnTo>
                  <a:lnTo>
                    <a:pt x="244808" y="421333"/>
                  </a:lnTo>
                  <a:lnTo>
                    <a:pt x="218765" y="473839"/>
                  </a:lnTo>
                  <a:lnTo>
                    <a:pt x="188821" y="523322"/>
                  </a:lnTo>
                  <a:lnTo>
                    <a:pt x="160842" y="570739"/>
                  </a:lnTo>
                  <a:lnTo>
                    <a:pt x="134614" y="621833"/>
                  </a:lnTo>
                  <a:lnTo>
                    <a:pt x="107736" y="670897"/>
                  </a:lnTo>
                  <a:lnTo>
                    <a:pt x="81834" y="718190"/>
                  </a:lnTo>
                  <a:lnTo>
                    <a:pt x="55053" y="769247"/>
                  </a:lnTo>
                  <a:lnTo>
                    <a:pt x="32300" y="818301"/>
                  </a:lnTo>
                  <a:lnTo>
                    <a:pt x="13860" y="856232"/>
                  </a:lnTo>
                  <a:lnTo>
                    <a:pt x="0" y="884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484725" y="3179606"/>
            <a:ext cx="715939" cy="326384"/>
            <a:chOff x="2484725" y="3179606"/>
            <a:chExt cx="715939" cy="326384"/>
          </a:xfrm>
        </p:grpSpPr>
        <p:sp>
          <p:nvSpPr>
            <p:cNvPr id="76" name="Freeform 75"/>
            <p:cNvSpPr/>
            <p:nvPr/>
          </p:nvSpPr>
          <p:spPr>
            <a:xfrm>
              <a:off x="2600538" y="3179606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2196" y="54144"/>
                  </a:lnTo>
                  <a:lnTo>
                    <a:pt x="434" y="114680"/>
                  </a:lnTo>
                  <a:lnTo>
                    <a:pt x="129" y="165651"/>
                  </a:lnTo>
                  <a:lnTo>
                    <a:pt x="58" y="19411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84725" y="331647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5897" y="3120"/>
                  </a:lnTo>
                  <a:lnTo>
                    <a:pt x="90950" y="14654"/>
                  </a:lnTo>
                  <a:lnTo>
                    <a:pt x="37376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863751" y="3211191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3293" y="49263"/>
                  </a:lnTo>
                  <a:lnTo>
                    <a:pt x="975" y="100514"/>
                  </a:lnTo>
                  <a:lnTo>
                    <a:pt x="289" y="158464"/>
                  </a:lnTo>
                  <a:lnTo>
                    <a:pt x="86" y="210859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69678" y="3211191"/>
              <a:ext cx="30986" cy="294799"/>
            </a:xfrm>
            <a:custGeom>
              <a:avLst/>
              <a:gdLst/>
              <a:ahLst/>
              <a:cxnLst/>
              <a:rect l="0" t="0" r="0" b="0"/>
              <a:pathLst>
                <a:path w="30986" h="294799">
                  <a:moveTo>
                    <a:pt x="30985" y="0"/>
                  </a:moveTo>
                  <a:lnTo>
                    <a:pt x="16331" y="55141"/>
                  </a:lnTo>
                  <a:lnTo>
                    <a:pt x="6236" y="109145"/>
                  </a:lnTo>
                  <a:lnTo>
                    <a:pt x="1425" y="169600"/>
                  </a:lnTo>
                  <a:lnTo>
                    <a:pt x="0" y="226377"/>
                  </a:lnTo>
                  <a:lnTo>
                    <a:pt x="7812" y="283362"/>
                  </a:lnTo>
                  <a:lnTo>
                    <a:pt x="99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964907" y="3263834"/>
              <a:ext cx="235757" cy="171843"/>
            </a:xfrm>
            <a:custGeom>
              <a:avLst/>
              <a:gdLst/>
              <a:ahLst/>
              <a:cxnLst/>
              <a:rect l="0" t="0" r="0" b="0"/>
              <a:pathLst>
                <a:path w="235757" h="171843">
                  <a:moveTo>
                    <a:pt x="235756" y="73699"/>
                  </a:moveTo>
                  <a:lnTo>
                    <a:pt x="181881" y="102380"/>
                  </a:lnTo>
                  <a:lnTo>
                    <a:pt x="127070" y="140741"/>
                  </a:lnTo>
                  <a:lnTo>
                    <a:pt x="77380" y="169933"/>
                  </a:lnTo>
                  <a:lnTo>
                    <a:pt x="56572" y="171842"/>
                  </a:lnTo>
                  <a:lnTo>
                    <a:pt x="46110" y="170713"/>
                  </a:lnTo>
                  <a:lnTo>
                    <a:pt x="37966" y="166451"/>
                  </a:lnTo>
                  <a:lnTo>
                    <a:pt x="25797" y="152357"/>
                  </a:lnTo>
                  <a:lnTo>
                    <a:pt x="981" y="94267"/>
                  </a:lnTo>
                  <a:lnTo>
                    <a:pt x="0" y="73482"/>
                  </a:lnTo>
                  <a:lnTo>
                    <a:pt x="3766" y="11535"/>
                  </a:lnTo>
                  <a:lnTo>
                    <a:pt x="41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912208" y="3982611"/>
            <a:ext cx="1615046" cy="449887"/>
            <a:chOff x="2912208" y="3982611"/>
            <a:chExt cx="1615046" cy="449887"/>
          </a:xfrm>
        </p:grpSpPr>
        <p:sp>
          <p:nvSpPr>
            <p:cNvPr id="82" name="Freeform 81"/>
            <p:cNvSpPr/>
            <p:nvPr/>
          </p:nvSpPr>
          <p:spPr>
            <a:xfrm>
              <a:off x="2912208" y="3982611"/>
              <a:ext cx="214756" cy="386716"/>
            </a:xfrm>
            <a:custGeom>
              <a:avLst/>
              <a:gdLst/>
              <a:ahLst/>
              <a:cxnLst/>
              <a:rect l="0" t="0" r="0" b="0"/>
              <a:pathLst>
                <a:path w="214756" h="386716">
                  <a:moveTo>
                    <a:pt x="214755" y="155088"/>
                  </a:moveTo>
                  <a:lnTo>
                    <a:pt x="211636" y="112396"/>
                  </a:lnTo>
                  <a:lnTo>
                    <a:pt x="205180" y="92830"/>
                  </a:lnTo>
                  <a:lnTo>
                    <a:pt x="161758" y="31200"/>
                  </a:lnTo>
                  <a:lnTo>
                    <a:pt x="146747" y="16969"/>
                  </a:lnTo>
                  <a:lnTo>
                    <a:pt x="128377" y="6744"/>
                  </a:lnTo>
                  <a:lnTo>
                    <a:pt x="87126" y="0"/>
                  </a:lnTo>
                  <a:lnTo>
                    <a:pt x="64055" y="4662"/>
                  </a:lnTo>
                  <a:lnTo>
                    <a:pt x="46002" y="15702"/>
                  </a:lnTo>
                  <a:lnTo>
                    <a:pt x="30180" y="32308"/>
                  </a:lnTo>
                  <a:lnTo>
                    <a:pt x="5298" y="90191"/>
                  </a:lnTo>
                  <a:lnTo>
                    <a:pt x="0" y="112207"/>
                  </a:lnTo>
                  <a:lnTo>
                    <a:pt x="6132" y="154937"/>
                  </a:lnTo>
                  <a:lnTo>
                    <a:pt x="13239" y="174908"/>
                  </a:lnTo>
                  <a:lnTo>
                    <a:pt x="24197" y="191583"/>
                  </a:lnTo>
                  <a:lnTo>
                    <a:pt x="39986" y="203674"/>
                  </a:lnTo>
                  <a:lnTo>
                    <a:pt x="49109" y="208535"/>
                  </a:lnTo>
                  <a:lnTo>
                    <a:pt x="68605" y="210818"/>
                  </a:lnTo>
                  <a:lnTo>
                    <a:pt x="109717" y="202751"/>
                  </a:lnTo>
                  <a:lnTo>
                    <a:pt x="135540" y="187668"/>
                  </a:lnTo>
                  <a:lnTo>
                    <a:pt x="147573" y="171908"/>
                  </a:lnTo>
                  <a:lnTo>
                    <a:pt x="170419" y="138783"/>
                  </a:lnTo>
                  <a:lnTo>
                    <a:pt x="174670" y="138369"/>
                  </a:lnTo>
                  <a:lnTo>
                    <a:pt x="177503" y="142772"/>
                  </a:lnTo>
                  <a:lnTo>
                    <a:pt x="189659" y="197400"/>
                  </a:lnTo>
                  <a:lnTo>
                    <a:pt x="196020" y="255560"/>
                  </a:lnTo>
                  <a:lnTo>
                    <a:pt x="210382" y="313551"/>
                  </a:lnTo>
                  <a:lnTo>
                    <a:pt x="213891" y="360218"/>
                  </a:lnTo>
                  <a:lnTo>
                    <a:pt x="214755" y="386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74404" y="4179813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40881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505989" y="4295626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0"/>
                  </a:moveTo>
                  <a:lnTo>
                    <a:pt x="46668" y="559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32373" y="4014044"/>
              <a:ext cx="330112" cy="305925"/>
            </a:xfrm>
            <a:custGeom>
              <a:avLst/>
              <a:gdLst/>
              <a:ahLst/>
              <a:cxnLst/>
              <a:rect l="0" t="0" r="0" b="0"/>
              <a:pathLst>
                <a:path w="330112" h="305925">
                  <a:moveTo>
                    <a:pt x="0" y="92070"/>
                  </a:moveTo>
                  <a:lnTo>
                    <a:pt x="58563" y="42571"/>
                  </a:lnTo>
                  <a:lnTo>
                    <a:pt x="88690" y="15959"/>
                  </a:lnTo>
                  <a:lnTo>
                    <a:pt x="107268" y="6380"/>
                  </a:lnTo>
                  <a:lnTo>
                    <a:pt x="143047" y="0"/>
                  </a:lnTo>
                  <a:lnTo>
                    <a:pt x="177695" y="3699"/>
                  </a:lnTo>
                  <a:lnTo>
                    <a:pt x="210187" y="17793"/>
                  </a:lnTo>
                  <a:lnTo>
                    <a:pt x="225218" y="33322"/>
                  </a:lnTo>
                  <a:lnTo>
                    <a:pt x="230863" y="42376"/>
                  </a:lnTo>
                  <a:lnTo>
                    <a:pt x="232288" y="53091"/>
                  </a:lnTo>
                  <a:lnTo>
                    <a:pt x="227631" y="77476"/>
                  </a:lnTo>
                  <a:lnTo>
                    <a:pt x="214643" y="97672"/>
                  </a:lnTo>
                  <a:lnTo>
                    <a:pt x="174841" y="135875"/>
                  </a:lnTo>
                  <a:lnTo>
                    <a:pt x="156086" y="145854"/>
                  </a:lnTo>
                  <a:lnTo>
                    <a:pt x="152020" y="146643"/>
                  </a:lnTo>
                  <a:lnTo>
                    <a:pt x="151650" y="144829"/>
                  </a:lnTo>
                  <a:lnTo>
                    <a:pt x="167866" y="125108"/>
                  </a:lnTo>
                  <a:lnTo>
                    <a:pt x="192458" y="111087"/>
                  </a:lnTo>
                  <a:lnTo>
                    <a:pt x="227560" y="105113"/>
                  </a:lnTo>
                  <a:lnTo>
                    <a:pt x="262007" y="108933"/>
                  </a:lnTo>
                  <a:lnTo>
                    <a:pt x="294440" y="123062"/>
                  </a:lnTo>
                  <a:lnTo>
                    <a:pt x="309457" y="138600"/>
                  </a:lnTo>
                  <a:lnTo>
                    <a:pt x="328629" y="177170"/>
                  </a:lnTo>
                  <a:lnTo>
                    <a:pt x="330111" y="197742"/>
                  </a:lnTo>
                  <a:lnTo>
                    <a:pt x="321530" y="239545"/>
                  </a:lnTo>
                  <a:lnTo>
                    <a:pt x="306358" y="265488"/>
                  </a:lnTo>
                  <a:lnTo>
                    <a:pt x="287044" y="287992"/>
                  </a:lnTo>
                  <a:lnTo>
                    <a:pt x="260915" y="303889"/>
                  </a:lnTo>
                  <a:lnTo>
                    <a:pt x="241134" y="305924"/>
                  </a:lnTo>
                  <a:lnTo>
                    <a:pt x="189513" y="3026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90826" y="4176528"/>
              <a:ext cx="204843" cy="203328"/>
            </a:xfrm>
            <a:custGeom>
              <a:avLst/>
              <a:gdLst/>
              <a:ahLst/>
              <a:cxnLst/>
              <a:rect l="0" t="0" r="0" b="0"/>
              <a:pathLst>
                <a:path w="204843" h="203328">
                  <a:moveTo>
                    <a:pt x="25858" y="150684"/>
                  </a:moveTo>
                  <a:lnTo>
                    <a:pt x="7899" y="96809"/>
                  </a:lnTo>
                  <a:lnTo>
                    <a:pt x="0" y="66091"/>
                  </a:lnTo>
                  <a:lnTo>
                    <a:pt x="3937" y="8177"/>
                  </a:lnTo>
                  <a:lnTo>
                    <a:pt x="7734" y="1866"/>
                  </a:lnTo>
                  <a:lnTo>
                    <a:pt x="13775" y="0"/>
                  </a:lnTo>
                  <a:lnTo>
                    <a:pt x="21312" y="1095"/>
                  </a:lnTo>
                  <a:lnTo>
                    <a:pt x="35926" y="8551"/>
                  </a:lnTo>
                  <a:lnTo>
                    <a:pt x="43098" y="13815"/>
                  </a:lnTo>
                  <a:lnTo>
                    <a:pt x="54187" y="29022"/>
                  </a:lnTo>
                  <a:lnTo>
                    <a:pt x="89667" y="87924"/>
                  </a:lnTo>
                  <a:lnTo>
                    <a:pt x="122865" y="147600"/>
                  </a:lnTo>
                  <a:lnTo>
                    <a:pt x="137992" y="163352"/>
                  </a:lnTo>
                  <a:lnTo>
                    <a:pt x="179592" y="189408"/>
                  </a:lnTo>
                  <a:lnTo>
                    <a:pt x="204842" y="203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90383" y="4190342"/>
              <a:ext cx="136871" cy="242156"/>
            </a:xfrm>
            <a:custGeom>
              <a:avLst/>
              <a:gdLst/>
              <a:ahLst/>
              <a:cxnLst/>
              <a:rect l="0" t="0" r="0" b="0"/>
              <a:pathLst>
                <a:path w="136871" h="242156">
                  <a:moveTo>
                    <a:pt x="136870" y="0"/>
                  </a:moveTo>
                  <a:lnTo>
                    <a:pt x="114514" y="5589"/>
                  </a:lnTo>
                  <a:lnTo>
                    <a:pt x="97298" y="17692"/>
                  </a:lnTo>
                  <a:lnTo>
                    <a:pt x="74452" y="47356"/>
                  </a:lnTo>
                  <a:lnTo>
                    <a:pt x="45940" y="106928"/>
                  </a:lnTo>
                  <a:lnTo>
                    <a:pt x="23546" y="163928"/>
                  </a:lnTo>
                  <a:lnTo>
                    <a:pt x="5007" y="22422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4188502" y="2947979"/>
            <a:ext cx="243996" cy="755488"/>
          </a:xfrm>
          <a:custGeom>
            <a:avLst/>
            <a:gdLst/>
            <a:ahLst/>
            <a:cxnLst/>
            <a:rect l="0" t="0" r="0" b="0"/>
            <a:pathLst>
              <a:path w="243996" h="755488">
                <a:moveTo>
                  <a:pt x="243995" y="0"/>
                </a:moveTo>
                <a:lnTo>
                  <a:pt x="216484" y="53875"/>
                </a:lnTo>
                <a:lnTo>
                  <a:pt x="198446" y="111036"/>
                </a:lnTo>
                <a:lnTo>
                  <a:pt x="183954" y="170946"/>
                </a:lnTo>
                <a:lnTo>
                  <a:pt x="181442" y="225100"/>
                </a:lnTo>
                <a:lnTo>
                  <a:pt x="179777" y="279687"/>
                </a:lnTo>
                <a:lnTo>
                  <a:pt x="169395" y="331717"/>
                </a:lnTo>
                <a:lnTo>
                  <a:pt x="159500" y="380606"/>
                </a:lnTo>
                <a:lnTo>
                  <a:pt x="152279" y="432137"/>
                </a:lnTo>
                <a:lnTo>
                  <a:pt x="144250" y="490772"/>
                </a:lnTo>
                <a:lnTo>
                  <a:pt x="131106" y="550066"/>
                </a:lnTo>
                <a:lnTo>
                  <a:pt x="121331" y="610777"/>
                </a:lnTo>
                <a:lnTo>
                  <a:pt x="112548" y="672222"/>
                </a:lnTo>
                <a:lnTo>
                  <a:pt x="104719" y="734589"/>
                </a:lnTo>
                <a:lnTo>
                  <a:pt x="102011" y="745919"/>
                </a:lnTo>
                <a:lnTo>
                  <a:pt x="97866" y="751133"/>
                </a:lnTo>
                <a:lnTo>
                  <a:pt x="92764" y="752269"/>
                </a:lnTo>
                <a:lnTo>
                  <a:pt x="87022" y="750687"/>
                </a:lnTo>
                <a:lnTo>
                  <a:pt x="82025" y="746123"/>
                </a:lnTo>
                <a:lnTo>
                  <a:pt x="49847" y="685428"/>
                </a:lnTo>
                <a:lnTo>
                  <a:pt x="21319" y="622941"/>
                </a:lnTo>
                <a:lnTo>
                  <a:pt x="3842" y="595706"/>
                </a:lnTo>
                <a:lnTo>
                  <a:pt x="835" y="593669"/>
                </a:lnTo>
                <a:lnTo>
                  <a:pt x="0" y="595821"/>
                </a:lnTo>
                <a:lnTo>
                  <a:pt x="13131" y="652042"/>
                </a:lnTo>
                <a:lnTo>
                  <a:pt x="37252" y="705314"/>
                </a:lnTo>
                <a:lnTo>
                  <a:pt x="56971" y="744385"/>
                </a:lnTo>
                <a:lnTo>
                  <a:pt x="63160" y="752450"/>
                </a:lnTo>
                <a:lnTo>
                  <a:pt x="69626" y="755487"/>
                </a:lnTo>
                <a:lnTo>
                  <a:pt x="76277" y="755172"/>
                </a:lnTo>
                <a:lnTo>
                  <a:pt x="139369" y="733317"/>
                </a:lnTo>
                <a:lnTo>
                  <a:pt x="191439" y="719035"/>
                </a:lnTo>
                <a:lnTo>
                  <a:pt x="222938" y="71593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3053264" y="4443026"/>
            <a:ext cx="1505576" cy="473783"/>
            <a:chOff x="3053264" y="4443026"/>
            <a:chExt cx="1505576" cy="473783"/>
          </a:xfrm>
        </p:grpSpPr>
        <p:sp>
          <p:nvSpPr>
            <p:cNvPr id="90" name="Freeform 89"/>
            <p:cNvSpPr/>
            <p:nvPr/>
          </p:nvSpPr>
          <p:spPr>
            <a:xfrm>
              <a:off x="4148228" y="4474611"/>
              <a:ext cx="410612" cy="31587"/>
            </a:xfrm>
            <a:custGeom>
              <a:avLst/>
              <a:gdLst/>
              <a:ahLst/>
              <a:cxnLst/>
              <a:rect l="0" t="0" r="0" b="0"/>
              <a:pathLst>
                <a:path w="410612" h="31587">
                  <a:moveTo>
                    <a:pt x="410611" y="0"/>
                  </a:moveTo>
                  <a:lnTo>
                    <a:pt x="347161" y="16789"/>
                  </a:lnTo>
                  <a:lnTo>
                    <a:pt x="285947" y="23333"/>
                  </a:lnTo>
                  <a:lnTo>
                    <a:pt x="236413" y="29140"/>
                  </a:lnTo>
                  <a:lnTo>
                    <a:pt x="183522" y="30861"/>
                  </a:lnTo>
                  <a:lnTo>
                    <a:pt x="135095" y="31371"/>
                  </a:lnTo>
                  <a:lnTo>
                    <a:pt x="83701" y="31522"/>
                  </a:lnTo>
                  <a:lnTo>
                    <a:pt x="37668" y="315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27212" y="4645221"/>
              <a:ext cx="211056" cy="261059"/>
            </a:xfrm>
            <a:custGeom>
              <a:avLst/>
              <a:gdLst/>
              <a:ahLst/>
              <a:cxnLst/>
              <a:rect l="0" t="0" r="0" b="0"/>
              <a:pathLst>
                <a:path w="211056" h="261059">
                  <a:moveTo>
                    <a:pt x="0" y="39960"/>
                  </a:moveTo>
                  <a:lnTo>
                    <a:pt x="17981" y="24319"/>
                  </a:lnTo>
                  <a:lnTo>
                    <a:pt x="64152" y="5116"/>
                  </a:lnTo>
                  <a:lnTo>
                    <a:pt x="100636" y="0"/>
                  </a:lnTo>
                  <a:lnTo>
                    <a:pt x="121156" y="5042"/>
                  </a:lnTo>
                  <a:lnTo>
                    <a:pt x="129904" y="9663"/>
                  </a:lnTo>
                  <a:lnTo>
                    <a:pt x="134566" y="17422"/>
                  </a:lnTo>
                  <a:lnTo>
                    <a:pt x="136626" y="38522"/>
                  </a:lnTo>
                  <a:lnTo>
                    <a:pt x="130523" y="57259"/>
                  </a:lnTo>
                  <a:lnTo>
                    <a:pt x="107541" y="88350"/>
                  </a:lnTo>
                  <a:lnTo>
                    <a:pt x="81777" y="104341"/>
                  </a:lnTo>
                  <a:lnTo>
                    <a:pt x="80254" y="107447"/>
                  </a:lnTo>
                  <a:lnTo>
                    <a:pt x="83918" y="109518"/>
                  </a:lnTo>
                  <a:lnTo>
                    <a:pt x="140887" y="124749"/>
                  </a:lnTo>
                  <a:lnTo>
                    <a:pt x="164392" y="132626"/>
                  </a:lnTo>
                  <a:lnTo>
                    <a:pt x="182637" y="143926"/>
                  </a:lnTo>
                  <a:lnTo>
                    <a:pt x="206063" y="169031"/>
                  </a:lnTo>
                  <a:lnTo>
                    <a:pt x="209905" y="179819"/>
                  </a:lnTo>
                  <a:lnTo>
                    <a:pt x="211055" y="204285"/>
                  </a:lnTo>
                  <a:lnTo>
                    <a:pt x="204547" y="224517"/>
                  </a:lnTo>
                  <a:lnTo>
                    <a:pt x="199535" y="233188"/>
                  </a:lnTo>
                  <a:lnTo>
                    <a:pt x="184609" y="245942"/>
                  </a:lnTo>
                  <a:lnTo>
                    <a:pt x="175715" y="250981"/>
                  </a:lnTo>
                  <a:lnTo>
                    <a:pt x="115484" y="259731"/>
                  </a:lnTo>
                  <a:lnTo>
                    <a:pt x="94757" y="26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53264" y="4443026"/>
              <a:ext cx="473783" cy="63172"/>
            </a:xfrm>
            <a:custGeom>
              <a:avLst/>
              <a:gdLst/>
              <a:ahLst/>
              <a:cxnLst/>
              <a:rect l="0" t="0" r="0" b="0"/>
              <a:pathLst>
                <a:path w="473783" h="63172">
                  <a:moveTo>
                    <a:pt x="473782" y="0"/>
                  </a:moveTo>
                  <a:lnTo>
                    <a:pt x="436304" y="8333"/>
                  </a:lnTo>
                  <a:lnTo>
                    <a:pt x="384881" y="15684"/>
                  </a:lnTo>
                  <a:lnTo>
                    <a:pt x="329663" y="28401"/>
                  </a:lnTo>
                  <a:lnTo>
                    <a:pt x="270576" y="42178"/>
                  </a:lnTo>
                  <a:lnTo>
                    <a:pt x="220161" y="49542"/>
                  </a:lnTo>
                  <a:lnTo>
                    <a:pt x="161902" y="57619"/>
                  </a:lnTo>
                  <a:lnTo>
                    <a:pt x="99788" y="62074"/>
                  </a:lnTo>
                  <a:lnTo>
                    <a:pt x="37432" y="629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190134" y="4644530"/>
              <a:ext cx="243581" cy="272279"/>
            </a:xfrm>
            <a:custGeom>
              <a:avLst/>
              <a:gdLst/>
              <a:ahLst/>
              <a:cxnLst/>
              <a:rect l="0" t="0" r="0" b="0"/>
              <a:pathLst>
                <a:path w="243581" h="272279">
                  <a:moveTo>
                    <a:pt x="0" y="9066"/>
                  </a:moveTo>
                  <a:lnTo>
                    <a:pt x="58617" y="0"/>
                  </a:lnTo>
                  <a:lnTo>
                    <a:pt x="111621" y="7232"/>
                  </a:lnTo>
                  <a:lnTo>
                    <a:pt x="144987" y="17751"/>
                  </a:lnTo>
                  <a:lnTo>
                    <a:pt x="162315" y="28913"/>
                  </a:lnTo>
                  <a:lnTo>
                    <a:pt x="167871" y="37505"/>
                  </a:lnTo>
                  <a:lnTo>
                    <a:pt x="174045" y="59530"/>
                  </a:lnTo>
                  <a:lnTo>
                    <a:pt x="172182" y="68445"/>
                  </a:lnTo>
                  <a:lnTo>
                    <a:pt x="167431" y="75558"/>
                  </a:lnTo>
                  <a:lnTo>
                    <a:pt x="134589" y="100969"/>
                  </a:lnTo>
                  <a:lnTo>
                    <a:pt x="130670" y="107769"/>
                  </a:lnTo>
                  <a:lnTo>
                    <a:pt x="130397" y="114642"/>
                  </a:lnTo>
                  <a:lnTo>
                    <a:pt x="132555" y="121564"/>
                  </a:lnTo>
                  <a:lnTo>
                    <a:pt x="138673" y="126179"/>
                  </a:lnTo>
                  <a:lnTo>
                    <a:pt x="195109" y="139782"/>
                  </a:lnTo>
                  <a:lnTo>
                    <a:pt x="224576" y="155291"/>
                  </a:lnTo>
                  <a:lnTo>
                    <a:pt x="237462" y="171151"/>
                  </a:lnTo>
                  <a:lnTo>
                    <a:pt x="242536" y="180293"/>
                  </a:lnTo>
                  <a:lnTo>
                    <a:pt x="243580" y="189898"/>
                  </a:lnTo>
                  <a:lnTo>
                    <a:pt x="238499" y="209928"/>
                  </a:lnTo>
                  <a:lnTo>
                    <a:pt x="225323" y="227409"/>
                  </a:lnTo>
                  <a:lnTo>
                    <a:pt x="206598" y="241808"/>
                  </a:lnTo>
                  <a:lnTo>
                    <a:pt x="148493" y="264481"/>
                  </a:lnTo>
                  <a:lnTo>
                    <a:pt x="92807" y="271252"/>
                  </a:lnTo>
                  <a:lnTo>
                    <a:pt x="73700" y="272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424279" y="4811558"/>
            <a:ext cx="1362869" cy="768530"/>
            <a:chOff x="1424279" y="4811558"/>
            <a:chExt cx="1362869" cy="768530"/>
          </a:xfrm>
        </p:grpSpPr>
        <p:sp>
          <p:nvSpPr>
            <p:cNvPr id="95" name="Freeform 94"/>
            <p:cNvSpPr/>
            <p:nvPr/>
          </p:nvSpPr>
          <p:spPr>
            <a:xfrm>
              <a:off x="1726707" y="5069799"/>
              <a:ext cx="178952" cy="320792"/>
            </a:xfrm>
            <a:custGeom>
              <a:avLst/>
              <a:gdLst/>
              <a:ahLst/>
              <a:cxnLst/>
              <a:rect l="0" t="0" r="0" b="0"/>
              <a:pathLst>
                <a:path w="178952" h="320792">
                  <a:moveTo>
                    <a:pt x="21023" y="310263"/>
                  </a:moveTo>
                  <a:lnTo>
                    <a:pt x="9845" y="293495"/>
                  </a:lnTo>
                  <a:lnTo>
                    <a:pt x="2893" y="260711"/>
                  </a:lnTo>
                  <a:lnTo>
                    <a:pt x="544" y="207711"/>
                  </a:lnTo>
                  <a:lnTo>
                    <a:pt x="80" y="149062"/>
                  </a:lnTo>
                  <a:lnTo>
                    <a:pt x="0" y="98723"/>
                  </a:lnTo>
                  <a:lnTo>
                    <a:pt x="5562" y="40490"/>
                  </a:lnTo>
                  <a:lnTo>
                    <a:pt x="20211" y="6112"/>
                  </a:lnTo>
                  <a:lnTo>
                    <a:pt x="26331" y="1041"/>
                  </a:lnTo>
                  <a:lnTo>
                    <a:pt x="32751" y="0"/>
                  </a:lnTo>
                  <a:lnTo>
                    <a:pt x="39370" y="1646"/>
                  </a:lnTo>
                  <a:lnTo>
                    <a:pt x="52964" y="12832"/>
                  </a:lnTo>
                  <a:lnTo>
                    <a:pt x="94754" y="71920"/>
                  </a:lnTo>
                  <a:lnTo>
                    <a:pt x="112669" y="114471"/>
                  </a:lnTo>
                  <a:lnTo>
                    <a:pt x="125386" y="164123"/>
                  </a:lnTo>
                  <a:lnTo>
                    <a:pt x="139683" y="212760"/>
                  </a:lnTo>
                  <a:lnTo>
                    <a:pt x="165475" y="271116"/>
                  </a:lnTo>
                  <a:lnTo>
                    <a:pt x="178951" y="320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53015" y="5148435"/>
              <a:ext cx="94758" cy="252685"/>
            </a:xfrm>
            <a:custGeom>
              <a:avLst/>
              <a:gdLst/>
              <a:ahLst/>
              <a:cxnLst/>
              <a:rect l="0" t="0" r="0" b="0"/>
              <a:pathLst>
                <a:path w="94758" h="252685">
                  <a:moveTo>
                    <a:pt x="94757" y="0"/>
                  </a:moveTo>
                  <a:lnTo>
                    <a:pt x="66076" y="55045"/>
                  </a:lnTo>
                  <a:lnTo>
                    <a:pt x="40143" y="114512"/>
                  </a:lnTo>
                  <a:lnTo>
                    <a:pt x="23701" y="173311"/>
                  </a:lnTo>
                  <a:lnTo>
                    <a:pt x="5375" y="22496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116227" y="5190549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622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26756" y="5306362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316269" y="5095792"/>
              <a:ext cx="197172" cy="344493"/>
            </a:xfrm>
            <a:custGeom>
              <a:avLst/>
              <a:gdLst/>
              <a:ahLst/>
              <a:cxnLst/>
              <a:rect l="0" t="0" r="0" b="0"/>
              <a:pathLst>
                <a:path w="197172" h="344493">
                  <a:moveTo>
                    <a:pt x="94757" y="0"/>
                  </a:moveTo>
                  <a:lnTo>
                    <a:pt x="50794" y="20244"/>
                  </a:lnTo>
                  <a:lnTo>
                    <a:pt x="17182" y="42647"/>
                  </a:lnTo>
                  <a:lnTo>
                    <a:pt x="18474" y="43639"/>
                  </a:lnTo>
                  <a:lnTo>
                    <a:pt x="64793" y="37035"/>
                  </a:lnTo>
                  <a:lnTo>
                    <a:pt x="123263" y="49851"/>
                  </a:lnTo>
                  <a:lnTo>
                    <a:pt x="146031" y="56471"/>
                  </a:lnTo>
                  <a:lnTo>
                    <a:pt x="152336" y="63384"/>
                  </a:lnTo>
                  <a:lnTo>
                    <a:pt x="155370" y="72672"/>
                  </a:lnTo>
                  <a:lnTo>
                    <a:pt x="156222" y="83543"/>
                  </a:lnTo>
                  <a:lnTo>
                    <a:pt x="150930" y="101861"/>
                  </a:lnTo>
                  <a:lnTo>
                    <a:pt x="146244" y="110022"/>
                  </a:lnTo>
                  <a:lnTo>
                    <a:pt x="131678" y="122208"/>
                  </a:lnTo>
                  <a:lnTo>
                    <a:pt x="73244" y="147036"/>
                  </a:lnTo>
                  <a:lnTo>
                    <a:pt x="59459" y="151917"/>
                  </a:lnTo>
                  <a:lnTo>
                    <a:pt x="65031" y="150187"/>
                  </a:lnTo>
                  <a:lnTo>
                    <a:pt x="87898" y="153815"/>
                  </a:lnTo>
                  <a:lnTo>
                    <a:pt x="147721" y="172221"/>
                  </a:lnTo>
                  <a:lnTo>
                    <a:pt x="173491" y="188159"/>
                  </a:lnTo>
                  <a:lnTo>
                    <a:pt x="185512" y="204119"/>
                  </a:lnTo>
                  <a:lnTo>
                    <a:pt x="193584" y="225251"/>
                  </a:lnTo>
                  <a:lnTo>
                    <a:pt x="197171" y="254140"/>
                  </a:lnTo>
                  <a:lnTo>
                    <a:pt x="192527" y="280237"/>
                  </a:lnTo>
                  <a:lnTo>
                    <a:pt x="181494" y="302365"/>
                  </a:lnTo>
                  <a:lnTo>
                    <a:pt x="164892" y="319998"/>
                  </a:lnTo>
                  <a:lnTo>
                    <a:pt x="130225" y="337490"/>
                  </a:lnTo>
                  <a:lnTo>
                    <a:pt x="90318" y="344492"/>
                  </a:lnTo>
                  <a:lnTo>
                    <a:pt x="37251" y="33845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424279" y="4811558"/>
              <a:ext cx="1362869" cy="768530"/>
            </a:xfrm>
            <a:custGeom>
              <a:avLst/>
              <a:gdLst/>
              <a:ahLst/>
              <a:cxnLst/>
              <a:rect l="0" t="0" r="0" b="0"/>
              <a:pathLst>
                <a:path w="1362869" h="768530">
                  <a:moveTo>
                    <a:pt x="776176" y="31551"/>
                  </a:moveTo>
                  <a:lnTo>
                    <a:pt x="719962" y="13592"/>
                  </a:lnTo>
                  <a:lnTo>
                    <a:pt x="673603" y="4522"/>
                  </a:lnTo>
                  <a:lnTo>
                    <a:pt x="617103" y="1315"/>
                  </a:lnTo>
                  <a:lnTo>
                    <a:pt x="563967" y="365"/>
                  </a:lnTo>
                  <a:lnTo>
                    <a:pt x="515728" y="83"/>
                  </a:lnTo>
                  <a:lnTo>
                    <a:pt x="459191" y="0"/>
                  </a:lnTo>
                  <a:lnTo>
                    <a:pt x="403705" y="1145"/>
                  </a:lnTo>
                  <a:lnTo>
                    <a:pt x="344500" y="8374"/>
                  </a:lnTo>
                  <a:lnTo>
                    <a:pt x="289394" y="17924"/>
                  </a:lnTo>
                  <a:lnTo>
                    <a:pt x="238361" y="28163"/>
                  </a:lnTo>
                  <a:lnTo>
                    <a:pt x="185371" y="45223"/>
                  </a:lnTo>
                  <a:lnTo>
                    <a:pt x="130190" y="70776"/>
                  </a:lnTo>
                  <a:lnTo>
                    <a:pt x="75399" y="106759"/>
                  </a:lnTo>
                  <a:lnTo>
                    <a:pt x="41724" y="138453"/>
                  </a:lnTo>
                  <a:lnTo>
                    <a:pt x="6963" y="198602"/>
                  </a:lnTo>
                  <a:lnTo>
                    <a:pt x="0" y="242354"/>
                  </a:lnTo>
                  <a:lnTo>
                    <a:pt x="6052" y="301135"/>
                  </a:lnTo>
                  <a:lnTo>
                    <a:pt x="18513" y="354687"/>
                  </a:lnTo>
                  <a:lnTo>
                    <a:pt x="37829" y="404996"/>
                  </a:lnTo>
                  <a:lnTo>
                    <a:pt x="74171" y="454151"/>
                  </a:lnTo>
                  <a:lnTo>
                    <a:pt x="131118" y="504537"/>
                  </a:lnTo>
                  <a:lnTo>
                    <a:pt x="188495" y="554419"/>
                  </a:lnTo>
                  <a:lnTo>
                    <a:pt x="243544" y="589768"/>
                  </a:lnTo>
                  <a:lnTo>
                    <a:pt x="301577" y="622141"/>
                  </a:lnTo>
                  <a:lnTo>
                    <a:pt x="354929" y="650206"/>
                  </a:lnTo>
                  <a:lnTo>
                    <a:pt x="418198" y="676687"/>
                  </a:lnTo>
                  <a:lnTo>
                    <a:pt x="472019" y="700860"/>
                  </a:lnTo>
                  <a:lnTo>
                    <a:pt x="532557" y="719280"/>
                  </a:lnTo>
                  <a:lnTo>
                    <a:pt x="589591" y="736942"/>
                  </a:lnTo>
                  <a:lnTo>
                    <a:pt x="643394" y="750995"/>
                  </a:lnTo>
                  <a:lnTo>
                    <a:pt x="701868" y="761525"/>
                  </a:lnTo>
                  <a:lnTo>
                    <a:pt x="754289" y="766465"/>
                  </a:lnTo>
                  <a:lnTo>
                    <a:pt x="816225" y="767929"/>
                  </a:lnTo>
                  <a:lnTo>
                    <a:pt x="869671" y="768363"/>
                  </a:lnTo>
                  <a:lnTo>
                    <a:pt x="926321" y="768491"/>
                  </a:lnTo>
                  <a:lnTo>
                    <a:pt x="976382" y="768529"/>
                  </a:lnTo>
                  <a:lnTo>
                    <a:pt x="1030323" y="760137"/>
                  </a:lnTo>
                  <a:lnTo>
                    <a:pt x="1081546" y="750586"/>
                  </a:lnTo>
                  <a:lnTo>
                    <a:pt x="1132074" y="733759"/>
                  </a:lnTo>
                  <a:lnTo>
                    <a:pt x="1187029" y="702662"/>
                  </a:lnTo>
                  <a:lnTo>
                    <a:pt x="1244930" y="656619"/>
                  </a:lnTo>
                  <a:lnTo>
                    <a:pt x="1301130" y="598290"/>
                  </a:lnTo>
                  <a:lnTo>
                    <a:pt x="1338836" y="543582"/>
                  </a:lnTo>
                  <a:lnTo>
                    <a:pt x="1355972" y="496129"/>
                  </a:lnTo>
                  <a:lnTo>
                    <a:pt x="1362868" y="445024"/>
                  </a:lnTo>
                  <a:lnTo>
                    <a:pt x="1359323" y="392837"/>
                  </a:lnTo>
                  <a:lnTo>
                    <a:pt x="1350863" y="351508"/>
                  </a:lnTo>
                  <a:lnTo>
                    <a:pt x="1320713" y="297696"/>
                  </a:lnTo>
                  <a:lnTo>
                    <a:pt x="1280963" y="245126"/>
                  </a:lnTo>
                  <a:lnTo>
                    <a:pt x="1222465" y="183251"/>
                  </a:lnTo>
                  <a:lnTo>
                    <a:pt x="1162061" y="144095"/>
                  </a:lnTo>
                  <a:lnTo>
                    <a:pt x="1113533" y="123928"/>
                  </a:lnTo>
                  <a:lnTo>
                    <a:pt x="1054165" y="97761"/>
                  </a:lnTo>
                  <a:lnTo>
                    <a:pt x="994715" y="74527"/>
                  </a:lnTo>
                  <a:lnTo>
                    <a:pt x="933984" y="56230"/>
                  </a:lnTo>
                  <a:lnTo>
                    <a:pt x="880745" y="42101"/>
                  </a:lnTo>
                  <a:lnTo>
                    <a:pt x="825168" y="28045"/>
                  </a:lnTo>
                  <a:lnTo>
                    <a:pt x="769130" y="15174"/>
                  </a:lnTo>
                  <a:lnTo>
                    <a:pt x="709881" y="8298"/>
                  </a:lnTo>
                  <a:lnTo>
                    <a:pt x="647787" y="1611"/>
                  </a:lnTo>
                  <a:lnTo>
                    <a:pt x="599055" y="453"/>
                  </a:lnTo>
                  <a:lnTo>
                    <a:pt x="547571" y="5699"/>
                  </a:lnTo>
                  <a:lnTo>
                    <a:pt x="485008" y="9546"/>
                  </a:lnTo>
                  <a:lnTo>
                    <a:pt x="435921" y="10213"/>
                  </a:lnTo>
                  <a:lnTo>
                    <a:pt x="373700" y="13558"/>
                  </a:lnTo>
                  <a:lnTo>
                    <a:pt x="322742" y="18810"/>
                  </a:lnTo>
                  <a:lnTo>
                    <a:pt x="273718" y="20367"/>
                  </a:lnTo>
                  <a:lnTo>
                    <a:pt x="232676" y="20828"/>
                  </a:lnTo>
                  <a:lnTo>
                    <a:pt x="197109" y="210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Custom</PresentationFormat>
  <Paragraphs>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1.15 – Solving Equations with Whole Numbers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2</cp:revision>
  <dcterms:created xsi:type="dcterms:W3CDTF">2013-09-20T15:45:46Z</dcterms:created>
  <dcterms:modified xsi:type="dcterms:W3CDTF">2013-09-20T15:48:57Z</dcterms:modified>
</cp:coreProperties>
</file>